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5143500" type="screen16x9"/>
  <p:notesSz cx="6858000" cy="9144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6" d="100"/>
          <a:sy n="56" d="100"/>
        </p:scale>
        <p:origin x="252"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1"/>
        <p:cNvGrpSpPr/>
        <p:nvPr/>
      </p:nvGrpSpPr>
      <p:grpSpPr>
        <a:xfrm>
          <a:off x="0" y="0"/>
          <a:ext cx="0" cy="0"/>
          <a:chOff x="0" y="0"/>
          <a:chExt cx="0" cy="0"/>
        </a:xfrm>
      </p:grpSpPr>
      <p:sp>
        <p:nvSpPr>
          <p:cNvPr id="2" name="Shape 2"/>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3" name="Shape 3"/>
          <p:cNvSpPr txBox="1">
            <a:spLocks noGrp="1"/>
          </p:cNvSpPr>
          <p:nvPr>
            <p:ph type="body" idx="1"/>
          </p:nvPr>
        </p:nvSpPr>
        <p:spPr>
          <a:xfrm>
            <a:off x="685800" y="4343400"/>
            <a:ext cx="5486399" cy="4114800"/>
          </a:xfrm>
          <a:prstGeom prst="rect">
            <a:avLst/>
          </a:prstGeom>
          <a:noFill/>
          <a:ln>
            <a:noFill/>
          </a:ln>
        </p:spPr>
        <p:txBody>
          <a:bodyPr lIns="91425" tIns="91425" rIns="91425" b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a:endParaRPr/>
          </a:p>
        </p:txBody>
      </p:sp>
    </p:spTree>
    <p:extLst>
      <p:ext uri="{BB962C8B-B14F-4D97-AF65-F5344CB8AC3E}">
        <p14:creationId xmlns:p14="http://schemas.microsoft.com/office/powerpoint/2010/main" val="3728205435"/>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Shape 5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54" name="Shape 5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4024257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Shape 12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22" name="Shape 12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8924539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Shape 12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0" name="Shape 13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0375062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6"/>
        <p:cNvGrpSpPr/>
        <p:nvPr/>
      </p:nvGrpSpPr>
      <p:grpSpPr>
        <a:xfrm>
          <a:off x="0" y="0"/>
          <a:ext cx="0" cy="0"/>
          <a:chOff x="0" y="0"/>
          <a:chExt cx="0" cy="0"/>
        </a:xfrm>
      </p:grpSpPr>
      <p:sp>
        <p:nvSpPr>
          <p:cNvPr id="137" name="Shape 13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38" name="Shape 13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1678748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Shape 14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44" name="Shape 14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0932741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2" name="Shape 152"/>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1939684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Shape 1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58" name="Shape 15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2061630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Shape 162"/>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63" name="Shape 163"/>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442928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
        <p:cNvGrpSpPr/>
        <p:nvPr/>
      </p:nvGrpSpPr>
      <p:grpSpPr>
        <a:xfrm>
          <a:off x="0" y="0"/>
          <a:ext cx="0" cy="0"/>
          <a:chOff x="0" y="0"/>
          <a:chExt cx="0" cy="0"/>
        </a:xfrm>
      </p:grpSpPr>
      <p:sp>
        <p:nvSpPr>
          <p:cNvPr id="63" name="Shape 6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64" name="Shape 6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27861687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Shape 7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71" name="Shape 7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755518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Shape 8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1" name="Shape 81"/>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980130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Shape 8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88" name="Shape 88"/>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3960122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Shape 9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94" name="Shape 9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265344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Shape 99"/>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0" name="Shape 100"/>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5044941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Shape 106"/>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07" name="Shape 107"/>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10070057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114" name="Shape 114"/>
          <p:cNvSpPr txBox="1">
            <a:spLocks noGrp="1"/>
          </p:cNvSpPr>
          <p:nvPr>
            <p:ph type="body" idx="1"/>
          </p:nvPr>
        </p:nvSpPr>
        <p:spPr>
          <a:xfrm>
            <a:off x="685800" y="4343400"/>
            <a:ext cx="5486399" cy="4114800"/>
          </a:xfrm>
          <a:prstGeom prst="rect">
            <a:avLst/>
          </a:prstGeom>
        </p:spPr>
        <p:txBody>
          <a:bodyPr lIns="91425" tIns="91425" rIns="91425" bIns="91425" anchor="t" anchorCtr="0">
            <a:noAutofit/>
          </a:bodyPr>
          <a:lstStyle/>
          <a:p>
            <a:pPr>
              <a:spcBef>
                <a:spcPts val="0"/>
              </a:spcBef>
              <a:buNone/>
            </a:pPr>
            <a:endParaRPr/>
          </a:p>
        </p:txBody>
      </p:sp>
    </p:spTree>
    <p:extLst>
      <p:ext uri="{BB962C8B-B14F-4D97-AF65-F5344CB8AC3E}">
        <p14:creationId xmlns:p14="http://schemas.microsoft.com/office/powerpoint/2010/main" val="39036727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8"/>
        <p:cNvGrpSpPr/>
        <p:nvPr/>
      </p:nvGrpSpPr>
      <p:grpSpPr>
        <a:xfrm>
          <a:off x="0" y="0"/>
          <a:ext cx="0" cy="0"/>
          <a:chOff x="0" y="0"/>
          <a:chExt cx="0" cy="0"/>
        </a:xfrm>
      </p:grpSpPr>
      <p:sp>
        <p:nvSpPr>
          <p:cNvPr id="9" name="Shape 9"/>
          <p:cNvSpPr txBox="1">
            <a:spLocks noGrp="1"/>
          </p:cNvSpPr>
          <p:nvPr>
            <p:ph type="ctrTitle"/>
          </p:nvPr>
        </p:nvSpPr>
        <p:spPr>
          <a:xfrm>
            <a:off x="311708" y="744575"/>
            <a:ext cx="8520599" cy="2052599"/>
          </a:xfrm>
          <a:prstGeom prst="rect">
            <a:avLst/>
          </a:prstGeom>
        </p:spPr>
        <p:txBody>
          <a:bodyPr lIns="91425" tIns="91425" rIns="91425" bIns="91425" anchor="b" anchorCtr="0"/>
          <a:lstStyle>
            <a:lvl1pPr algn="ctr">
              <a:spcBef>
                <a:spcPts val="0"/>
              </a:spcBef>
              <a:buSzPct val="100000"/>
              <a:defRPr sz="5200"/>
            </a:lvl1pPr>
            <a:lvl2pPr algn="ctr">
              <a:spcBef>
                <a:spcPts val="0"/>
              </a:spcBef>
              <a:buSzPct val="100000"/>
              <a:defRPr sz="5200"/>
            </a:lvl2pPr>
            <a:lvl3pPr algn="ctr">
              <a:spcBef>
                <a:spcPts val="0"/>
              </a:spcBef>
              <a:buSzPct val="100000"/>
              <a:defRPr sz="5200"/>
            </a:lvl3pPr>
            <a:lvl4pPr algn="ctr">
              <a:spcBef>
                <a:spcPts val="0"/>
              </a:spcBef>
              <a:buSzPct val="100000"/>
              <a:defRPr sz="5200"/>
            </a:lvl4pPr>
            <a:lvl5pPr algn="ctr">
              <a:spcBef>
                <a:spcPts val="0"/>
              </a:spcBef>
              <a:buSzPct val="100000"/>
              <a:defRPr sz="5200"/>
            </a:lvl5pPr>
            <a:lvl6pPr algn="ctr">
              <a:spcBef>
                <a:spcPts val="0"/>
              </a:spcBef>
              <a:buSzPct val="100000"/>
              <a:defRPr sz="5200"/>
            </a:lvl6pPr>
            <a:lvl7pPr algn="ctr">
              <a:spcBef>
                <a:spcPts val="0"/>
              </a:spcBef>
              <a:buSzPct val="100000"/>
              <a:defRPr sz="5200"/>
            </a:lvl7pPr>
            <a:lvl8pPr algn="ctr">
              <a:spcBef>
                <a:spcPts val="0"/>
              </a:spcBef>
              <a:buSzPct val="100000"/>
              <a:defRPr sz="5200"/>
            </a:lvl8pPr>
            <a:lvl9pPr algn="ctr">
              <a:spcBef>
                <a:spcPts val="0"/>
              </a:spcBef>
              <a:buSzPct val="100000"/>
              <a:defRPr sz="5200"/>
            </a:lvl9pPr>
          </a:lstStyle>
          <a:p>
            <a:endParaRPr/>
          </a:p>
        </p:txBody>
      </p:sp>
      <p:sp>
        <p:nvSpPr>
          <p:cNvPr id="10" name="Shape 10"/>
          <p:cNvSpPr txBox="1">
            <a:spLocks noGrp="1"/>
          </p:cNvSpPr>
          <p:nvPr>
            <p:ph type="subTitle" idx="1"/>
          </p:nvPr>
        </p:nvSpPr>
        <p:spPr>
          <a:xfrm>
            <a:off x="311700" y="2834125"/>
            <a:ext cx="8520599" cy="792600"/>
          </a:xfrm>
          <a:prstGeom prst="rect">
            <a:avLst/>
          </a:prstGeom>
        </p:spPr>
        <p:txBody>
          <a:bodyPr lIns="91425" tIns="91425" rIns="91425" bIns="91425" anchor="t" anchorCtr="0"/>
          <a:lstStyle>
            <a:lvl1pPr algn="ctr">
              <a:lnSpc>
                <a:spcPct val="100000"/>
              </a:lnSpc>
              <a:spcBef>
                <a:spcPts val="0"/>
              </a:spcBef>
              <a:spcAft>
                <a:spcPts val="0"/>
              </a:spcAft>
              <a:buSzPct val="100000"/>
              <a:buNone/>
              <a:defRPr sz="2800"/>
            </a:lvl1pPr>
            <a:lvl2pPr algn="ctr">
              <a:lnSpc>
                <a:spcPct val="100000"/>
              </a:lnSpc>
              <a:spcBef>
                <a:spcPts val="0"/>
              </a:spcBef>
              <a:spcAft>
                <a:spcPts val="0"/>
              </a:spcAft>
              <a:buSzPct val="100000"/>
              <a:buNone/>
              <a:defRPr sz="2800"/>
            </a:lvl2pPr>
            <a:lvl3pPr algn="ctr">
              <a:lnSpc>
                <a:spcPct val="100000"/>
              </a:lnSpc>
              <a:spcBef>
                <a:spcPts val="0"/>
              </a:spcBef>
              <a:spcAft>
                <a:spcPts val="0"/>
              </a:spcAft>
              <a:buSzPct val="100000"/>
              <a:buNone/>
              <a:defRPr sz="2800"/>
            </a:lvl3pPr>
            <a:lvl4pPr algn="ctr">
              <a:lnSpc>
                <a:spcPct val="100000"/>
              </a:lnSpc>
              <a:spcBef>
                <a:spcPts val="0"/>
              </a:spcBef>
              <a:spcAft>
                <a:spcPts val="0"/>
              </a:spcAft>
              <a:buSzPct val="100000"/>
              <a:buNone/>
              <a:defRPr sz="2800"/>
            </a:lvl4pPr>
            <a:lvl5pPr algn="ctr">
              <a:lnSpc>
                <a:spcPct val="100000"/>
              </a:lnSpc>
              <a:spcBef>
                <a:spcPts val="0"/>
              </a:spcBef>
              <a:spcAft>
                <a:spcPts val="0"/>
              </a:spcAft>
              <a:buSzPct val="100000"/>
              <a:buNone/>
              <a:defRPr sz="2800"/>
            </a:lvl5pPr>
            <a:lvl6pPr algn="ctr">
              <a:lnSpc>
                <a:spcPct val="100000"/>
              </a:lnSpc>
              <a:spcBef>
                <a:spcPts val="0"/>
              </a:spcBef>
              <a:spcAft>
                <a:spcPts val="0"/>
              </a:spcAft>
              <a:buSzPct val="100000"/>
              <a:buNone/>
              <a:defRPr sz="2800"/>
            </a:lvl6pPr>
            <a:lvl7pPr algn="ctr">
              <a:lnSpc>
                <a:spcPct val="100000"/>
              </a:lnSpc>
              <a:spcBef>
                <a:spcPts val="0"/>
              </a:spcBef>
              <a:spcAft>
                <a:spcPts val="0"/>
              </a:spcAft>
              <a:buSzPct val="100000"/>
              <a:buNone/>
              <a:defRPr sz="2800"/>
            </a:lvl7pPr>
            <a:lvl8pPr algn="ctr">
              <a:lnSpc>
                <a:spcPct val="100000"/>
              </a:lnSpc>
              <a:spcBef>
                <a:spcPts val="0"/>
              </a:spcBef>
              <a:spcAft>
                <a:spcPts val="0"/>
              </a:spcAft>
              <a:buSzPct val="100000"/>
              <a:buNone/>
              <a:defRPr sz="2800"/>
            </a:lvl8pPr>
            <a:lvl9pPr algn="ctr">
              <a:lnSpc>
                <a:spcPct val="100000"/>
              </a:lnSpc>
              <a:spcBef>
                <a:spcPts val="0"/>
              </a:spcBef>
              <a:spcAft>
                <a:spcPts val="0"/>
              </a:spcAft>
              <a:buSzPct val="100000"/>
              <a:buNone/>
              <a:defRPr sz="2800"/>
            </a:lvl9pPr>
          </a:lstStyle>
          <a:p>
            <a:endParaRPr/>
          </a:p>
        </p:txBody>
      </p:sp>
      <p:sp>
        <p:nvSpPr>
          <p:cNvPr id="11" name="Shape 11"/>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s"/>
              <a:t>‹Nº›</a:t>
            </a:fld>
            <a:endParaRPr lang="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3"/>
        <p:cNvGrpSpPr/>
        <p:nvPr/>
      </p:nvGrpSpPr>
      <p:grpSpPr>
        <a:xfrm>
          <a:off x="0" y="0"/>
          <a:ext cx="0" cy="0"/>
          <a:chOff x="0" y="0"/>
          <a:chExt cx="0" cy="0"/>
        </a:xfrm>
      </p:grpSpPr>
      <p:sp>
        <p:nvSpPr>
          <p:cNvPr id="44" name="Shape 44"/>
          <p:cNvSpPr txBox="1">
            <a:spLocks noGrp="1"/>
          </p:cNvSpPr>
          <p:nvPr>
            <p:ph type="title"/>
          </p:nvPr>
        </p:nvSpPr>
        <p:spPr>
          <a:xfrm>
            <a:off x="311700" y="1106125"/>
            <a:ext cx="8520599" cy="1963500"/>
          </a:xfrm>
          <a:prstGeom prst="rect">
            <a:avLst/>
          </a:prstGeom>
        </p:spPr>
        <p:txBody>
          <a:bodyPr lIns="91425" tIns="91425" rIns="91425" bIns="91425" anchor="b" anchorCtr="0"/>
          <a:lstStyle>
            <a:lvl1pPr algn="ctr">
              <a:spcBef>
                <a:spcPts val="0"/>
              </a:spcBef>
              <a:buSzPct val="100000"/>
              <a:defRPr sz="12000"/>
            </a:lvl1pPr>
            <a:lvl2pPr algn="ctr">
              <a:spcBef>
                <a:spcPts val="0"/>
              </a:spcBef>
              <a:buSzPct val="100000"/>
              <a:defRPr sz="12000"/>
            </a:lvl2pPr>
            <a:lvl3pPr algn="ctr">
              <a:spcBef>
                <a:spcPts val="0"/>
              </a:spcBef>
              <a:buSzPct val="100000"/>
              <a:defRPr sz="12000"/>
            </a:lvl3pPr>
            <a:lvl4pPr algn="ctr">
              <a:spcBef>
                <a:spcPts val="0"/>
              </a:spcBef>
              <a:buSzPct val="100000"/>
              <a:defRPr sz="12000"/>
            </a:lvl4pPr>
            <a:lvl5pPr algn="ctr">
              <a:spcBef>
                <a:spcPts val="0"/>
              </a:spcBef>
              <a:buSzPct val="100000"/>
              <a:defRPr sz="12000"/>
            </a:lvl5pPr>
            <a:lvl6pPr algn="ctr">
              <a:spcBef>
                <a:spcPts val="0"/>
              </a:spcBef>
              <a:buSzPct val="100000"/>
              <a:defRPr sz="12000"/>
            </a:lvl6pPr>
            <a:lvl7pPr algn="ctr">
              <a:spcBef>
                <a:spcPts val="0"/>
              </a:spcBef>
              <a:buSzPct val="100000"/>
              <a:defRPr sz="12000"/>
            </a:lvl7pPr>
            <a:lvl8pPr algn="ctr">
              <a:spcBef>
                <a:spcPts val="0"/>
              </a:spcBef>
              <a:buSzPct val="100000"/>
              <a:defRPr sz="12000"/>
            </a:lvl8pPr>
            <a:lvl9pPr algn="ctr">
              <a:spcBef>
                <a:spcPts val="0"/>
              </a:spcBef>
              <a:buSzPct val="100000"/>
              <a:defRPr sz="12000"/>
            </a:lvl9pPr>
          </a:lstStyle>
          <a:p>
            <a:endParaRPr/>
          </a:p>
        </p:txBody>
      </p:sp>
      <p:sp>
        <p:nvSpPr>
          <p:cNvPr id="45" name="Shape 45"/>
          <p:cNvSpPr txBox="1">
            <a:spLocks noGrp="1"/>
          </p:cNvSpPr>
          <p:nvPr>
            <p:ph type="body" idx="1"/>
          </p:nvPr>
        </p:nvSpPr>
        <p:spPr>
          <a:xfrm>
            <a:off x="311700" y="3152225"/>
            <a:ext cx="8520599" cy="1300800"/>
          </a:xfrm>
          <a:prstGeom prst="rect">
            <a:avLst/>
          </a:prstGeom>
        </p:spPr>
        <p:txBody>
          <a:bodyPr lIns="91425" tIns="91425" rIns="91425" bIns="91425" anchor="t" anchorCtr="0"/>
          <a:lstStyle>
            <a:lvl1pPr algn="ctr">
              <a:spcBef>
                <a:spcPts val="0"/>
              </a:spcBef>
              <a:defRPr/>
            </a:lvl1pPr>
            <a:lvl2pPr algn="ctr">
              <a:spcBef>
                <a:spcPts val="0"/>
              </a:spcBef>
              <a:defRPr/>
            </a:lvl2pPr>
            <a:lvl3pPr algn="ctr">
              <a:spcBef>
                <a:spcPts val="0"/>
              </a:spcBef>
              <a:defRPr/>
            </a:lvl3pPr>
            <a:lvl4pPr algn="ctr">
              <a:spcBef>
                <a:spcPts val="0"/>
              </a:spcBef>
              <a:defRPr/>
            </a:lvl4pPr>
            <a:lvl5pPr algn="ctr">
              <a:spcBef>
                <a:spcPts val="0"/>
              </a:spcBef>
              <a:defRPr/>
            </a:lvl5pPr>
            <a:lvl6pPr algn="ctr">
              <a:spcBef>
                <a:spcPts val="0"/>
              </a:spcBef>
              <a:defRPr/>
            </a:lvl6pPr>
            <a:lvl7pPr algn="ctr">
              <a:spcBef>
                <a:spcPts val="0"/>
              </a:spcBef>
              <a:defRPr/>
            </a:lvl7pPr>
            <a:lvl8pPr algn="ctr">
              <a:spcBef>
                <a:spcPts val="0"/>
              </a:spcBef>
              <a:defRPr/>
            </a:lvl8pPr>
            <a:lvl9pPr algn="ctr">
              <a:spcBef>
                <a:spcPts val="0"/>
              </a:spcBef>
              <a:defRPr/>
            </a:lvl9pPr>
          </a:lstStyle>
          <a:p>
            <a:endParaRPr/>
          </a:p>
        </p:txBody>
      </p:sp>
      <p:sp>
        <p:nvSpPr>
          <p:cNvPr id="46" name="Shape 46"/>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s"/>
              <a:t>‹Nº›</a:t>
            </a:fld>
            <a:endParaRPr lang="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7"/>
        <p:cNvGrpSpPr/>
        <p:nvPr/>
      </p:nvGrpSpPr>
      <p:grpSpPr>
        <a:xfrm>
          <a:off x="0" y="0"/>
          <a:ext cx="0" cy="0"/>
          <a:chOff x="0" y="0"/>
          <a:chExt cx="0" cy="0"/>
        </a:xfrm>
      </p:grpSpPr>
      <p:sp>
        <p:nvSpPr>
          <p:cNvPr id="48" name="Shape 4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s"/>
              <a:t>‹Nº›</a:t>
            </a:fld>
            <a:endParaRPr lang="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Title">
    <p:spTree>
      <p:nvGrpSpPr>
        <p:cNvPr id="1" name="Shape 12"/>
        <p:cNvGrpSpPr/>
        <p:nvPr/>
      </p:nvGrpSpPr>
      <p:grpSpPr>
        <a:xfrm>
          <a:off x="0" y="0"/>
          <a:ext cx="0" cy="0"/>
          <a:chOff x="0" y="0"/>
          <a:chExt cx="0" cy="0"/>
        </a:xfrm>
      </p:grpSpPr>
      <p:sp>
        <p:nvSpPr>
          <p:cNvPr id="13" name="Shape 13"/>
          <p:cNvSpPr txBox="1">
            <a:spLocks noGrp="1"/>
          </p:cNvSpPr>
          <p:nvPr>
            <p:ph type="title"/>
          </p:nvPr>
        </p:nvSpPr>
        <p:spPr>
          <a:xfrm>
            <a:off x="311700" y="2150850"/>
            <a:ext cx="8520599" cy="841800"/>
          </a:xfrm>
          <a:prstGeom prst="rect">
            <a:avLst/>
          </a:prstGeom>
        </p:spPr>
        <p:txBody>
          <a:bodyPr lIns="91425" tIns="91425" rIns="91425" bIns="91425" anchor="ctr" anchorCtr="0"/>
          <a:lstStyle>
            <a:lvl1pPr algn="ctr">
              <a:spcBef>
                <a:spcPts val="0"/>
              </a:spcBef>
              <a:buSzPct val="100000"/>
              <a:defRPr sz="3600"/>
            </a:lvl1pPr>
            <a:lvl2pPr algn="ctr">
              <a:spcBef>
                <a:spcPts val="0"/>
              </a:spcBef>
              <a:buSzPct val="100000"/>
              <a:defRPr sz="3600"/>
            </a:lvl2pPr>
            <a:lvl3pPr algn="ctr">
              <a:spcBef>
                <a:spcPts val="0"/>
              </a:spcBef>
              <a:buSzPct val="100000"/>
              <a:defRPr sz="3600"/>
            </a:lvl3pPr>
            <a:lvl4pPr algn="ctr">
              <a:spcBef>
                <a:spcPts val="0"/>
              </a:spcBef>
              <a:buSzPct val="100000"/>
              <a:defRPr sz="3600"/>
            </a:lvl4pPr>
            <a:lvl5pPr algn="ctr">
              <a:spcBef>
                <a:spcPts val="0"/>
              </a:spcBef>
              <a:buSzPct val="100000"/>
              <a:defRPr sz="3600"/>
            </a:lvl5pPr>
            <a:lvl6pPr algn="ctr">
              <a:spcBef>
                <a:spcPts val="0"/>
              </a:spcBef>
              <a:buSzPct val="100000"/>
              <a:defRPr sz="3600"/>
            </a:lvl6pPr>
            <a:lvl7pPr algn="ctr">
              <a:spcBef>
                <a:spcPts val="0"/>
              </a:spcBef>
              <a:buSzPct val="100000"/>
              <a:defRPr sz="3600"/>
            </a:lvl7pPr>
            <a:lvl8pPr algn="ctr">
              <a:spcBef>
                <a:spcPts val="0"/>
              </a:spcBef>
              <a:buSzPct val="100000"/>
              <a:defRPr sz="3600"/>
            </a:lvl8pPr>
            <a:lvl9pPr algn="ctr">
              <a:spcBef>
                <a:spcPts val="0"/>
              </a:spcBef>
              <a:buSzPct val="100000"/>
              <a:defRPr sz="3600"/>
            </a:lvl9pPr>
          </a:lstStyle>
          <a:p>
            <a:endParaRPr/>
          </a:p>
        </p:txBody>
      </p:sp>
      <p:sp>
        <p:nvSpPr>
          <p:cNvPr id="14" name="Shape 14"/>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s"/>
              <a:t>‹Nº›</a:t>
            </a:fld>
            <a:endParaRPr lang="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5"/>
        <p:cNvGrpSpPr/>
        <p:nvPr/>
      </p:nvGrpSpPr>
      <p:grpSpPr>
        <a:xfrm>
          <a:off x="0" y="0"/>
          <a:ext cx="0" cy="0"/>
          <a:chOff x="0" y="0"/>
          <a:chExt cx="0" cy="0"/>
        </a:xfrm>
      </p:grpSpPr>
      <p:sp>
        <p:nvSpPr>
          <p:cNvPr id="16" name="Shape 16"/>
          <p:cNvSpPr txBox="1">
            <a:spLocks noGrp="1"/>
          </p:cNvSpPr>
          <p:nvPr>
            <p:ph type="title"/>
          </p:nvPr>
        </p:nvSpPr>
        <p:spPr>
          <a:xfrm>
            <a:off x="311700" y="445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7" name="Shape 17"/>
          <p:cNvSpPr txBox="1">
            <a:spLocks noGrp="1"/>
          </p:cNvSpPr>
          <p:nvPr>
            <p:ph type="body" idx="1"/>
          </p:nvPr>
        </p:nvSpPr>
        <p:spPr>
          <a:xfrm>
            <a:off x="311700" y="1152475"/>
            <a:ext cx="8520599" cy="3416400"/>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18" name="Shape 18"/>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s"/>
              <a:t>‹Nº›</a:t>
            </a:fld>
            <a:endParaRPr lang="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19"/>
        <p:cNvGrpSpPr/>
        <p:nvPr/>
      </p:nvGrpSpPr>
      <p:grpSpPr>
        <a:xfrm>
          <a:off x="0" y="0"/>
          <a:ext cx="0" cy="0"/>
          <a:chOff x="0" y="0"/>
          <a:chExt cx="0" cy="0"/>
        </a:xfrm>
      </p:grpSpPr>
      <p:sp>
        <p:nvSpPr>
          <p:cNvPr id="20" name="Shape 20"/>
          <p:cNvSpPr txBox="1">
            <a:spLocks noGrp="1"/>
          </p:cNvSpPr>
          <p:nvPr>
            <p:ph type="title"/>
          </p:nvPr>
        </p:nvSpPr>
        <p:spPr>
          <a:xfrm>
            <a:off x="311700" y="445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1" name="Shape 21"/>
          <p:cNvSpPr txBox="1">
            <a:spLocks noGrp="1"/>
          </p:cNvSpPr>
          <p:nvPr>
            <p:ph type="body" idx="1"/>
          </p:nvPr>
        </p:nvSpPr>
        <p:spPr>
          <a:xfrm>
            <a:off x="311700" y="1152475"/>
            <a:ext cx="3999899" cy="3416400"/>
          </a:xfrm>
          <a:prstGeom prst="rect">
            <a:avLst/>
          </a:prstGeom>
        </p:spPr>
        <p:txBody>
          <a:bodyPr lIns="91425" tIns="91425" rIns="91425" bIns="91425" anchor="t" anchorCtr="0"/>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22" name="Shape 22"/>
          <p:cNvSpPr txBox="1">
            <a:spLocks noGrp="1"/>
          </p:cNvSpPr>
          <p:nvPr>
            <p:ph type="body" idx="2"/>
          </p:nvPr>
        </p:nvSpPr>
        <p:spPr>
          <a:xfrm>
            <a:off x="4832400" y="1152475"/>
            <a:ext cx="3999899" cy="3416400"/>
          </a:xfrm>
          <a:prstGeom prst="rect">
            <a:avLst/>
          </a:prstGeom>
        </p:spPr>
        <p:txBody>
          <a:bodyPr lIns="91425" tIns="91425" rIns="91425" bIns="91425" anchor="t" anchorCtr="0"/>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23" name="Shape 23"/>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s"/>
              <a:t>‹Nº›</a:t>
            </a:fld>
            <a:endParaRPr lang="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4"/>
        <p:cNvGrpSpPr/>
        <p:nvPr/>
      </p:nvGrpSpPr>
      <p:grpSpPr>
        <a:xfrm>
          <a:off x="0" y="0"/>
          <a:ext cx="0" cy="0"/>
          <a:chOff x="0" y="0"/>
          <a:chExt cx="0" cy="0"/>
        </a:xfrm>
      </p:grpSpPr>
      <p:sp>
        <p:nvSpPr>
          <p:cNvPr id="25" name="Shape 25"/>
          <p:cNvSpPr txBox="1">
            <a:spLocks noGrp="1"/>
          </p:cNvSpPr>
          <p:nvPr>
            <p:ph type="title"/>
          </p:nvPr>
        </p:nvSpPr>
        <p:spPr>
          <a:xfrm>
            <a:off x="311700" y="445025"/>
            <a:ext cx="8520599" cy="572699"/>
          </a:xfrm>
          <a:prstGeom prst="rect">
            <a:avLst/>
          </a:prstGeom>
        </p:spPr>
        <p:txBody>
          <a:bodyPr lIns="91425" tIns="91425" rIns="91425" b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26" name="Shape 26"/>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s"/>
              <a:t>‹Nº›</a:t>
            </a:fld>
            <a:endParaRPr lang="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7"/>
        <p:cNvGrpSpPr/>
        <p:nvPr/>
      </p:nvGrpSpPr>
      <p:grpSpPr>
        <a:xfrm>
          <a:off x="0" y="0"/>
          <a:ext cx="0" cy="0"/>
          <a:chOff x="0" y="0"/>
          <a:chExt cx="0" cy="0"/>
        </a:xfrm>
      </p:grpSpPr>
      <p:sp>
        <p:nvSpPr>
          <p:cNvPr id="28" name="Shape 28"/>
          <p:cNvSpPr txBox="1">
            <a:spLocks noGrp="1"/>
          </p:cNvSpPr>
          <p:nvPr>
            <p:ph type="title"/>
          </p:nvPr>
        </p:nvSpPr>
        <p:spPr>
          <a:xfrm>
            <a:off x="311700" y="555600"/>
            <a:ext cx="2807999" cy="755699"/>
          </a:xfrm>
          <a:prstGeom prst="rect">
            <a:avLst/>
          </a:prstGeom>
        </p:spPr>
        <p:txBody>
          <a:bodyPr lIns="91425" tIns="91425" rIns="91425" bIns="91425" anchor="b" anchorCtr="0"/>
          <a:lstStyle>
            <a:lvl1pPr>
              <a:spcBef>
                <a:spcPts val="0"/>
              </a:spcBef>
              <a:buSzPct val="100000"/>
              <a:defRPr sz="2400"/>
            </a:lvl1pPr>
            <a:lvl2pPr>
              <a:spcBef>
                <a:spcPts val="0"/>
              </a:spcBef>
              <a:buSzPct val="100000"/>
              <a:defRPr sz="2400"/>
            </a:lvl2pPr>
            <a:lvl3pPr>
              <a:spcBef>
                <a:spcPts val="0"/>
              </a:spcBef>
              <a:buSzPct val="100000"/>
              <a:defRPr sz="2400"/>
            </a:lvl3pPr>
            <a:lvl4pPr>
              <a:spcBef>
                <a:spcPts val="0"/>
              </a:spcBef>
              <a:buSzPct val="100000"/>
              <a:defRPr sz="2400"/>
            </a:lvl4pPr>
            <a:lvl5pPr>
              <a:spcBef>
                <a:spcPts val="0"/>
              </a:spcBef>
              <a:buSzPct val="100000"/>
              <a:defRPr sz="2400"/>
            </a:lvl5pPr>
            <a:lvl6pPr>
              <a:spcBef>
                <a:spcPts val="0"/>
              </a:spcBef>
              <a:buSzPct val="100000"/>
              <a:defRPr sz="2400"/>
            </a:lvl6pPr>
            <a:lvl7pPr>
              <a:spcBef>
                <a:spcPts val="0"/>
              </a:spcBef>
              <a:buSzPct val="100000"/>
              <a:defRPr sz="2400"/>
            </a:lvl7pPr>
            <a:lvl8pPr>
              <a:spcBef>
                <a:spcPts val="0"/>
              </a:spcBef>
              <a:buSzPct val="100000"/>
              <a:defRPr sz="2400"/>
            </a:lvl8pPr>
            <a:lvl9pPr>
              <a:spcBef>
                <a:spcPts val="0"/>
              </a:spcBef>
              <a:buSzPct val="100000"/>
              <a:defRPr sz="2400"/>
            </a:lvl9pPr>
          </a:lstStyle>
          <a:p>
            <a:endParaRPr/>
          </a:p>
        </p:txBody>
      </p:sp>
      <p:sp>
        <p:nvSpPr>
          <p:cNvPr id="29" name="Shape 29"/>
          <p:cNvSpPr txBox="1">
            <a:spLocks noGrp="1"/>
          </p:cNvSpPr>
          <p:nvPr>
            <p:ph type="body" idx="1"/>
          </p:nvPr>
        </p:nvSpPr>
        <p:spPr>
          <a:xfrm>
            <a:off x="311700" y="1389600"/>
            <a:ext cx="2807999" cy="3179400"/>
          </a:xfrm>
          <a:prstGeom prst="rect">
            <a:avLst/>
          </a:prstGeom>
        </p:spPr>
        <p:txBody>
          <a:bodyPr lIns="91425" tIns="91425" rIns="91425" bIns="91425" anchor="t" anchorCtr="0"/>
          <a:lstStyle>
            <a:lvl1pPr>
              <a:spcBef>
                <a:spcPts val="0"/>
              </a:spcBef>
              <a:buSzPct val="100000"/>
              <a:defRPr sz="12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a:endParaRPr/>
          </a:p>
        </p:txBody>
      </p:sp>
      <p:sp>
        <p:nvSpPr>
          <p:cNvPr id="30" name="Shape 30"/>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s"/>
              <a:t>‹Nº›</a:t>
            </a:fld>
            <a:endParaRPr lang="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1"/>
        <p:cNvGrpSpPr/>
        <p:nvPr/>
      </p:nvGrpSpPr>
      <p:grpSpPr>
        <a:xfrm>
          <a:off x="0" y="0"/>
          <a:ext cx="0" cy="0"/>
          <a:chOff x="0" y="0"/>
          <a:chExt cx="0" cy="0"/>
        </a:xfrm>
      </p:grpSpPr>
      <p:sp>
        <p:nvSpPr>
          <p:cNvPr id="32" name="Shape 32"/>
          <p:cNvSpPr txBox="1">
            <a:spLocks noGrp="1"/>
          </p:cNvSpPr>
          <p:nvPr>
            <p:ph type="title"/>
          </p:nvPr>
        </p:nvSpPr>
        <p:spPr>
          <a:xfrm>
            <a:off x="490250" y="450150"/>
            <a:ext cx="6367800" cy="4090800"/>
          </a:xfrm>
          <a:prstGeom prst="rect">
            <a:avLst/>
          </a:prstGeom>
        </p:spPr>
        <p:txBody>
          <a:bodyPr lIns="91425" tIns="91425" rIns="91425" bIns="91425" anchor="ctr" anchorCtr="0"/>
          <a:lstStyle>
            <a:lvl1pPr>
              <a:spcBef>
                <a:spcPts val="0"/>
              </a:spcBef>
              <a:buSzPct val="100000"/>
              <a:defRPr sz="4800"/>
            </a:lvl1pPr>
            <a:lvl2pPr>
              <a:spcBef>
                <a:spcPts val="0"/>
              </a:spcBef>
              <a:buSzPct val="100000"/>
              <a:defRPr sz="4800"/>
            </a:lvl2pPr>
            <a:lvl3pPr>
              <a:spcBef>
                <a:spcPts val="0"/>
              </a:spcBef>
              <a:buSzPct val="100000"/>
              <a:defRPr sz="4800"/>
            </a:lvl3pPr>
            <a:lvl4pPr>
              <a:spcBef>
                <a:spcPts val="0"/>
              </a:spcBef>
              <a:buSzPct val="100000"/>
              <a:defRPr sz="4800"/>
            </a:lvl4pPr>
            <a:lvl5pPr>
              <a:spcBef>
                <a:spcPts val="0"/>
              </a:spcBef>
              <a:buSzPct val="100000"/>
              <a:defRPr sz="4800"/>
            </a:lvl5pPr>
            <a:lvl6pPr>
              <a:spcBef>
                <a:spcPts val="0"/>
              </a:spcBef>
              <a:buSzPct val="100000"/>
              <a:defRPr sz="4800"/>
            </a:lvl6pPr>
            <a:lvl7pPr>
              <a:spcBef>
                <a:spcPts val="0"/>
              </a:spcBef>
              <a:buSzPct val="100000"/>
              <a:defRPr sz="4800"/>
            </a:lvl7pPr>
            <a:lvl8pPr>
              <a:spcBef>
                <a:spcPts val="0"/>
              </a:spcBef>
              <a:buSzPct val="100000"/>
              <a:defRPr sz="4800"/>
            </a:lvl8pPr>
            <a:lvl9pPr>
              <a:spcBef>
                <a:spcPts val="0"/>
              </a:spcBef>
              <a:buSzPct val="100000"/>
              <a:defRPr sz="4800"/>
            </a:lvl9pPr>
          </a:lstStyle>
          <a:p>
            <a:endParaRPr/>
          </a:p>
        </p:txBody>
      </p:sp>
      <p:sp>
        <p:nvSpPr>
          <p:cNvPr id="33" name="Shape 33"/>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s"/>
              <a:t>‹Nº›</a:t>
            </a:fld>
            <a:endParaRPr lang="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4"/>
        <p:cNvGrpSpPr/>
        <p:nvPr/>
      </p:nvGrpSpPr>
      <p:grpSpPr>
        <a:xfrm>
          <a:off x="0" y="0"/>
          <a:ext cx="0" cy="0"/>
          <a:chOff x="0" y="0"/>
          <a:chExt cx="0" cy="0"/>
        </a:xfrm>
      </p:grpSpPr>
      <p:sp>
        <p:nvSpPr>
          <p:cNvPr id="35" name="Shape 35"/>
          <p:cNvSpPr/>
          <p:nvPr/>
        </p:nvSpPr>
        <p:spPr>
          <a:xfrm>
            <a:off x="4572000" y="-125"/>
            <a:ext cx="4572000" cy="5143499"/>
          </a:xfrm>
          <a:prstGeom prst="rect">
            <a:avLst/>
          </a:prstGeom>
          <a:solidFill>
            <a:schemeClr val="lt2"/>
          </a:solidFill>
          <a:ln>
            <a:noFill/>
          </a:ln>
        </p:spPr>
        <p:txBody>
          <a:bodyPr lIns="91425" tIns="91425" rIns="91425" bIns="91425" anchor="ctr" anchorCtr="0">
            <a:noAutofit/>
          </a:bodyPr>
          <a:lstStyle/>
          <a:p>
            <a:pPr>
              <a:spcBef>
                <a:spcPts val="0"/>
              </a:spcBef>
              <a:buNone/>
            </a:pPr>
            <a:endParaRPr/>
          </a:p>
        </p:txBody>
      </p:sp>
      <p:sp>
        <p:nvSpPr>
          <p:cNvPr id="36" name="Shape 36"/>
          <p:cNvSpPr txBox="1">
            <a:spLocks noGrp="1"/>
          </p:cNvSpPr>
          <p:nvPr>
            <p:ph type="title"/>
          </p:nvPr>
        </p:nvSpPr>
        <p:spPr>
          <a:xfrm>
            <a:off x="265500" y="1233175"/>
            <a:ext cx="4045199" cy="1482300"/>
          </a:xfrm>
          <a:prstGeom prst="rect">
            <a:avLst/>
          </a:prstGeom>
        </p:spPr>
        <p:txBody>
          <a:bodyPr lIns="91425" tIns="91425" rIns="91425" bIns="91425" anchor="b" anchorCtr="0"/>
          <a:lstStyle>
            <a:lvl1pPr algn="ctr">
              <a:spcBef>
                <a:spcPts val="0"/>
              </a:spcBef>
              <a:buSzPct val="100000"/>
              <a:defRPr sz="4200"/>
            </a:lvl1pPr>
            <a:lvl2pPr algn="ctr">
              <a:spcBef>
                <a:spcPts val="0"/>
              </a:spcBef>
              <a:buSzPct val="100000"/>
              <a:defRPr sz="4200"/>
            </a:lvl2pPr>
            <a:lvl3pPr algn="ctr">
              <a:spcBef>
                <a:spcPts val="0"/>
              </a:spcBef>
              <a:buSzPct val="100000"/>
              <a:defRPr sz="4200"/>
            </a:lvl3pPr>
            <a:lvl4pPr algn="ctr">
              <a:spcBef>
                <a:spcPts val="0"/>
              </a:spcBef>
              <a:buSzPct val="100000"/>
              <a:defRPr sz="4200"/>
            </a:lvl4pPr>
            <a:lvl5pPr algn="ctr">
              <a:spcBef>
                <a:spcPts val="0"/>
              </a:spcBef>
              <a:buSzPct val="100000"/>
              <a:defRPr sz="4200"/>
            </a:lvl5pPr>
            <a:lvl6pPr algn="ctr">
              <a:spcBef>
                <a:spcPts val="0"/>
              </a:spcBef>
              <a:buSzPct val="100000"/>
              <a:defRPr sz="4200"/>
            </a:lvl6pPr>
            <a:lvl7pPr algn="ctr">
              <a:spcBef>
                <a:spcPts val="0"/>
              </a:spcBef>
              <a:buSzPct val="100000"/>
              <a:defRPr sz="4200"/>
            </a:lvl7pPr>
            <a:lvl8pPr algn="ctr">
              <a:spcBef>
                <a:spcPts val="0"/>
              </a:spcBef>
              <a:buSzPct val="100000"/>
              <a:defRPr sz="4200"/>
            </a:lvl8pPr>
            <a:lvl9pPr algn="ctr">
              <a:spcBef>
                <a:spcPts val="0"/>
              </a:spcBef>
              <a:buSzPct val="100000"/>
              <a:defRPr sz="4200"/>
            </a:lvl9pPr>
          </a:lstStyle>
          <a:p>
            <a:endParaRPr/>
          </a:p>
        </p:txBody>
      </p:sp>
      <p:sp>
        <p:nvSpPr>
          <p:cNvPr id="37" name="Shape 37"/>
          <p:cNvSpPr txBox="1">
            <a:spLocks noGrp="1"/>
          </p:cNvSpPr>
          <p:nvPr>
            <p:ph type="subTitle" idx="1"/>
          </p:nvPr>
        </p:nvSpPr>
        <p:spPr>
          <a:xfrm>
            <a:off x="265500" y="2803075"/>
            <a:ext cx="4045199" cy="1235100"/>
          </a:xfrm>
          <a:prstGeom prst="rect">
            <a:avLst/>
          </a:prstGeom>
        </p:spPr>
        <p:txBody>
          <a:bodyPr lIns="91425" tIns="91425" rIns="91425" bIns="91425" anchor="t" anchorCtr="0"/>
          <a:lstStyle>
            <a:lvl1pPr algn="ctr">
              <a:lnSpc>
                <a:spcPct val="100000"/>
              </a:lnSpc>
              <a:spcBef>
                <a:spcPts val="0"/>
              </a:spcBef>
              <a:spcAft>
                <a:spcPts val="0"/>
              </a:spcAft>
              <a:buSzPct val="100000"/>
              <a:buNone/>
              <a:defRPr sz="2100"/>
            </a:lvl1pPr>
            <a:lvl2pPr algn="ctr">
              <a:lnSpc>
                <a:spcPct val="100000"/>
              </a:lnSpc>
              <a:spcBef>
                <a:spcPts val="0"/>
              </a:spcBef>
              <a:spcAft>
                <a:spcPts val="0"/>
              </a:spcAft>
              <a:buSzPct val="100000"/>
              <a:buNone/>
              <a:defRPr sz="2100"/>
            </a:lvl2pPr>
            <a:lvl3pPr algn="ctr">
              <a:lnSpc>
                <a:spcPct val="100000"/>
              </a:lnSpc>
              <a:spcBef>
                <a:spcPts val="0"/>
              </a:spcBef>
              <a:spcAft>
                <a:spcPts val="0"/>
              </a:spcAft>
              <a:buSzPct val="100000"/>
              <a:buNone/>
              <a:defRPr sz="2100"/>
            </a:lvl3pPr>
            <a:lvl4pPr algn="ctr">
              <a:lnSpc>
                <a:spcPct val="100000"/>
              </a:lnSpc>
              <a:spcBef>
                <a:spcPts val="0"/>
              </a:spcBef>
              <a:spcAft>
                <a:spcPts val="0"/>
              </a:spcAft>
              <a:buSzPct val="100000"/>
              <a:buNone/>
              <a:defRPr sz="2100"/>
            </a:lvl4pPr>
            <a:lvl5pPr algn="ctr">
              <a:lnSpc>
                <a:spcPct val="100000"/>
              </a:lnSpc>
              <a:spcBef>
                <a:spcPts val="0"/>
              </a:spcBef>
              <a:spcAft>
                <a:spcPts val="0"/>
              </a:spcAft>
              <a:buSzPct val="100000"/>
              <a:buNone/>
              <a:defRPr sz="2100"/>
            </a:lvl5pPr>
            <a:lvl6pPr algn="ctr">
              <a:lnSpc>
                <a:spcPct val="100000"/>
              </a:lnSpc>
              <a:spcBef>
                <a:spcPts val="0"/>
              </a:spcBef>
              <a:spcAft>
                <a:spcPts val="0"/>
              </a:spcAft>
              <a:buSzPct val="100000"/>
              <a:buNone/>
              <a:defRPr sz="2100"/>
            </a:lvl6pPr>
            <a:lvl7pPr algn="ctr">
              <a:lnSpc>
                <a:spcPct val="100000"/>
              </a:lnSpc>
              <a:spcBef>
                <a:spcPts val="0"/>
              </a:spcBef>
              <a:spcAft>
                <a:spcPts val="0"/>
              </a:spcAft>
              <a:buSzPct val="100000"/>
              <a:buNone/>
              <a:defRPr sz="2100"/>
            </a:lvl7pPr>
            <a:lvl8pPr algn="ctr">
              <a:lnSpc>
                <a:spcPct val="100000"/>
              </a:lnSpc>
              <a:spcBef>
                <a:spcPts val="0"/>
              </a:spcBef>
              <a:spcAft>
                <a:spcPts val="0"/>
              </a:spcAft>
              <a:buSzPct val="100000"/>
              <a:buNone/>
              <a:defRPr sz="2100"/>
            </a:lvl8pPr>
            <a:lvl9pPr algn="ctr">
              <a:lnSpc>
                <a:spcPct val="100000"/>
              </a:lnSpc>
              <a:spcBef>
                <a:spcPts val="0"/>
              </a:spcBef>
              <a:spcAft>
                <a:spcPts val="0"/>
              </a:spcAft>
              <a:buSzPct val="100000"/>
              <a:buNone/>
              <a:defRPr sz="2100"/>
            </a:lvl9pPr>
          </a:lstStyle>
          <a:p>
            <a:endParaRPr/>
          </a:p>
        </p:txBody>
      </p:sp>
      <p:sp>
        <p:nvSpPr>
          <p:cNvPr id="38" name="Shape 38"/>
          <p:cNvSpPr txBox="1">
            <a:spLocks noGrp="1"/>
          </p:cNvSpPr>
          <p:nvPr>
            <p:ph type="body" idx="2"/>
          </p:nvPr>
        </p:nvSpPr>
        <p:spPr>
          <a:xfrm>
            <a:off x="4939500" y="724075"/>
            <a:ext cx="3837000" cy="3695099"/>
          </a:xfrm>
          <a:prstGeom prst="rect">
            <a:avLst/>
          </a:prstGeom>
        </p:spPr>
        <p:txBody>
          <a:bodyPr lIns="91425" tIns="91425" rIns="91425" bIns="91425" anchor="ctr"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a:endParaRPr/>
          </a:p>
        </p:txBody>
      </p:sp>
      <p:sp>
        <p:nvSpPr>
          <p:cNvPr id="39" name="Shape 39"/>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s"/>
              <a:t>‹Nº›</a:t>
            </a:fld>
            <a:endParaRPr lang="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0"/>
        <p:cNvGrpSpPr/>
        <p:nvPr/>
      </p:nvGrpSpPr>
      <p:grpSpPr>
        <a:xfrm>
          <a:off x="0" y="0"/>
          <a:ext cx="0" cy="0"/>
          <a:chOff x="0" y="0"/>
          <a:chExt cx="0" cy="0"/>
        </a:xfrm>
      </p:grpSpPr>
      <p:sp>
        <p:nvSpPr>
          <p:cNvPr id="41" name="Shape 41"/>
          <p:cNvSpPr txBox="1">
            <a:spLocks noGrp="1"/>
          </p:cNvSpPr>
          <p:nvPr>
            <p:ph type="body" idx="1"/>
          </p:nvPr>
        </p:nvSpPr>
        <p:spPr>
          <a:xfrm>
            <a:off x="311700" y="4230575"/>
            <a:ext cx="5998800" cy="605100"/>
          </a:xfrm>
          <a:prstGeom prst="rect">
            <a:avLst/>
          </a:prstGeom>
        </p:spPr>
        <p:txBody>
          <a:bodyPr lIns="91425" tIns="91425" rIns="91425" bIns="91425" anchor="ctr" anchorCtr="0"/>
          <a:lstStyle>
            <a:lvl1pPr>
              <a:lnSpc>
                <a:spcPct val="100000"/>
              </a:lnSpc>
              <a:spcBef>
                <a:spcPts val="0"/>
              </a:spcBef>
              <a:spcAft>
                <a:spcPts val="0"/>
              </a:spcAft>
              <a:buNone/>
              <a:defRPr/>
            </a:lvl1pPr>
          </a:lstStyle>
          <a:p>
            <a:endParaRPr/>
          </a:p>
        </p:txBody>
      </p:sp>
      <p:sp>
        <p:nvSpPr>
          <p:cNvPr id="42" name="Shape 42"/>
          <p:cNvSpPr txBox="1">
            <a:spLocks noGrp="1"/>
          </p:cNvSpPr>
          <p:nvPr>
            <p:ph type="sldNum" idx="12"/>
          </p:nvPr>
        </p:nvSpPr>
        <p:spPr>
          <a:xfrm>
            <a:off x="8472457" y="4663216"/>
            <a:ext cx="548699" cy="393600"/>
          </a:xfrm>
          <a:prstGeom prst="rect">
            <a:avLst/>
          </a:prstGeom>
        </p:spPr>
        <p:txBody>
          <a:bodyPr lIns="91425" tIns="91425" rIns="91425" bIns="91425" anchor="ctr" anchorCtr="0">
            <a:noAutofit/>
          </a:bodyPr>
          <a:lstStyle/>
          <a:p>
            <a:pPr>
              <a:spcBef>
                <a:spcPts val="0"/>
              </a:spcBef>
              <a:buNone/>
            </a:pPr>
            <a:fld id="{00000000-1234-1234-1234-123412341234}" type="slidenum">
              <a:rPr lang="es"/>
              <a:t>‹Nº›</a:t>
            </a:fld>
            <a:endParaRPr lang="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4"/>
        <p:cNvGrpSpPr/>
        <p:nvPr/>
      </p:nvGrpSpPr>
      <p:grpSpPr>
        <a:xfrm>
          <a:off x="0" y="0"/>
          <a:ext cx="0" cy="0"/>
          <a:chOff x="0" y="0"/>
          <a:chExt cx="0" cy="0"/>
        </a:xfrm>
      </p:grpSpPr>
      <p:sp>
        <p:nvSpPr>
          <p:cNvPr id="5" name="Shape 5"/>
          <p:cNvSpPr txBox="1">
            <a:spLocks noGrp="1"/>
          </p:cNvSpPr>
          <p:nvPr>
            <p:ph type="title"/>
          </p:nvPr>
        </p:nvSpPr>
        <p:spPr>
          <a:xfrm>
            <a:off x="311700" y="445025"/>
            <a:ext cx="8520599" cy="572699"/>
          </a:xfrm>
          <a:prstGeom prst="rect">
            <a:avLst/>
          </a:prstGeom>
          <a:noFill/>
          <a:ln>
            <a:noFill/>
          </a:ln>
        </p:spPr>
        <p:txBody>
          <a:bodyPr lIns="91425" tIns="91425" rIns="91425" bIns="91425" anchor="t" anchorCtr="0"/>
          <a:lstStyle>
            <a:lvl1pPr>
              <a:spcBef>
                <a:spcPts val="0"/>
              </a:spcBef>
              <a:buClr>
                <a:schemeClr val="dk1"/>
              </a:buClr>
              <a:buSzPct val="100000"/>
              <a:buNone/>
              <a:defRPr sz="2800">
                <a:solidFill>
                  <a:schemeClr val="dk1"/>
                </a:solidFill>
              </a:defRPr>
            </a:lvl1pPr>
            <a:lvl2pPr>
              <a:spcBef>
                <a:spcPts val="0"/>
              </a:spcBef>
              <a:buClr>
                <a:schemeClr val="dk1"/>
              </a:buClr>
              <a:buSzPct val="100000"/>
              <a:buNone/>
              <a:defRPr sz="2800">
                <a:solidFill>
                  <a:schemeClr val="dk1"/>
                </a:solidFill>
              </a:defRPr>
            </a:lvl2pPr>
            <a:lvl3pPr>
              <a:spcBef>
                <a:spcPts val="0"/>
              </a:spcBef>
              <a:buClr>
                <a:schemeClr val="dk1"/>
              </a:buClr>
              <a:buSzPct val="100000"/>
              <a:buNone/>
              <a:defRPr sz="2800">
                <a:solidFill>
                  <a:schemeClr val="dk1"/>
                </a:solidFill>
              </a:defRPr>
            </a:lvl3pPr>
            <a:lvl4pPr>
              <a:spcBef>
                <a:spcPts val="0"/>
              </a:spcBef>
              <a:buClr>
                <a:schemeClr val="dk1"/>
              </a:buClr>
              <a:buSzPct val="100000"/>
              <a:buNone/>
              <a:defRPr sz="2800">
                <a:solidFill>
                  <a:schemeClr val="dk1"/>
                </a:solidFill>
              </a:defRPr>
            </a:lvl4pPr>
            <a:lvl5pPr>
              <a:spcBef>
                <a:spcPts val="0"/>
              </a:spcBef>
              <a:buClr>
                <a:schemeClr val="dk1"/>
              </a:buClr>
              <a:buSzPct val="100000"/>
              <a:buNone/>
              <a:defRPr sz="2800">
                <a:solidFill>
                  <a:schemeClr val="dk1"/>
                </a:solidFill>
              </a:defRPr>
            </a:lvl5pPr>
            <a:lvl6pPr>
              <a:spcBef>
                <a:spcPts val="0"/>
              </a:spcBef>
              <a:buClr>
                <a:schemeClr val="dk1"/>
              </a:buClr>
              <a:buSzPct val="100000"/>
              <a:buNone/>
              <a:defRPr sz="2800">
                <a:solidFill>
                  <a:schemeClr val="dk1"/>
                </a:solidFill>
              </a:defRPr>
            </a:lvl6pPr>
            <a:lvl7pPr>
              <a:spcBef>
                <a:spcPts val="0"/>
              </a:spcBef>
              <a:buClr>
                <a:schemeClr val="dk1"/>
              </a:buClr>
              <a:buSzPct val="100000"/>
              <a:buNone/>
              <a:defRPr sz="2800">
                <a:solidFill>
                  <a:schemeClr val="dk1"/>
                </a:solidFill>
              </a:defRPr>
            </a:lvl7pPr>
            <a:lvl8pPr>
              <a:spcBef>
                <a:spcPts val="0"/>
              </a:spcBef>
              <a:buClr>
                <a:schemeClr val="dk1"/>
              </a:buClr>
              <a:buSzPct val="100000"/>
              <a:buNone/>
              <a:defRPr sz="2800">
                <a:solidFill>
                  <a:schemeClr val="dk1"/>
                </a:solidFill>
              </a:defRPr>
            </a:lvl8pPr>
            <a:lvl9pPr>
              <a:spcBef>
                <a:spcPts val="0"/>
              </a:spcBef>
              <a:buClr>
                <a:schemeClr val="dk1"/>
              </a:buClr>
              <a:buSzPct val="100000"/>
              <a:buNone/>
              <a:defRPr sz="2800">
                <a:solidFill>
                  <a:schemeClr val="dk1"/>
                </a:solidFill>
              </a:defRPr>
            </a:lvl9pPr>
          </a:lstStyle>
          <a:p>
            <a:endParaRPr/>
          </a:p>
        </p:txBody>
      </p:sp>
      <p:sp>
        <p:nvSpPr>
          <p:cNvPr id="6" name="Shape 6"/>
          <p:cNvSpPr txBox="1">
            <a:spLocks noGrp="1"/>
          </p:cNvSpPr>
          <p:nvPr>
            <p:ph type="body" idx="1"/>
          </p:nvPr>
        </p:nvSpPr>
        <p:spPr>
          <a:xfrm>
            <a:off x="311700" y="1152475"/>
            <a:ext cx="8520599" cy="3416400"/>
          </a:xfrm>
          <a:prstGeom prst="rect">
            <a:avLst/>
          </a:prstGeom>
          <a:noFill/>
          <a:ln>
            <a:noFill/>
          </a:ln>
        </p:spPr>
        <p:txBody>
          <a:bodyPr lIns="91425" tIns="91425" rIns="91425" bIns="91425" anchor="t" anchorCtr="0"/>
          <a:lstStyle>
            <a:lvl1pPr>
              <a:lnSpc>
                <a:spcPct val="115000"/>
              </a:lnSpc>
              <a:spcBef>
                <a:spcPts val="0"/>
              </a:spcBef>
              <a:spcAft>
                <a:spcPts val="1600"/>
              </a:spcAft>
              <a:buClr>
                <a:schemeClr val="dk2"/>
              </a:buClr>
              <a:buSzPct val="100000"/>
              <a:defRPr sz="1800">
                <a:solidFill>
                  <a:schemeClr val="dk2"/>
                </a:solidFill>
              </a:defRPr>
            </a:lvl1pPr>
            <a:lvl2pPr>
              <a:lnSpc>
                <a:spcPct val="115000"/>
              </a:lnSpc>
              <a:spcBef>
                <a:spcPts val="0"/>
              </a:spcBef>
              <a:spcAft>
                <a:spcPts val="1600"/>
              </a:spcAft>
              <a:buClr>
                <a:schemeClr val="dk2"/>
              </a:buClr>
              <a:defRPr>
                <a:solidFill>
                  <a:schemeClr val="dk2"/>
                </a:solidFill>
              </a:defRPr>
            </a:lvl2pPr>
            <a:lvl3pPr>
              <a:lnSpc>
                <a:spcPct val="115000"/>
              </a:lnSpc>
              <a:spcBef>
                <a:spcPts val="0"/>
              </a:spcBef>
              <a:spcAft>
                <a:spcPts val="1600"/>
              </a:spcAft>
              <a:buClr>
                <a:schemeClr val="dk2"/>
              </a:buClr>
              <a:defRPr>
                <a:solidFill>
                  <a:schemeClr val="dk2"/>
                </a:solidFill>
              </a:defRPr>
            </a:lvl3pPr>
            <a:lvl4pPr>
              <a:lnSpc>
                <a:spcPct val="115000"/>
              </a:lnSpc>
              <a:spcBef>
                <a:spcPts val="0"/>
              </a:spcBef>
              <a:spcAft>
                <a:spcPts val="1600"/>
              </a:spcAft>
              <a:buClr>
                <a:schemeClr val="dk2"/>
              </a:buClr>
              <a:defRPr>
                <a:solidFill>
                  <a:schemeClr val="dk2"/>
                </a:solidFill>
              </a:defRPr>
            </a:lvl4pPr>
            <a:lvl5pPr>
              <a:lnSpc>
                <a:spcPct val="115000"/>
              </a:lnSpc>
              <a:spcBef>
                <a:spcPts val="0"/>
              </a:spcBef>
              <a:spcAft>
                <a:spcPts val="1600"/>
              </a:spcAft>
              <a:buClr>
                <a:schemeClr val="dk2"/>
              </a:buClr>
              <a:defRPr>
                <a:solidFill>
                  <a:schemeClr val="dk2"/>
                </a:solidFill>
              </a:defRPr>
            </a:lvl5pPr>
            <a:lvl6pPr>
              <a:lnSpc>
                <a:spcPct val="115000"/>
              </a:lnSpc>
              <a:spcBef>
                <a:spcPts val="0"/>
              </a:spcBef>
              <a:spcAft>
                <a:spcPts val="1600"/>
              </a:spcAft>
              <a:buClr>
                <a:schemeClr val="dk2"/>
              </a:buClr>
              <a:defRPr>
                <a:solidFill>
                  <a:schemeClr val="dk2"/>
                </a:solidFill>
              </a:defRPr>
            </a:lvl6pPr>
            <a:lvl7pPr>
              <a:lnSpc>
                <a:spcPct val="115000"/>
              </a:lnSpc>
              <a:spcBef>
                <a:spcPts val="0"/>
              </a:spcBef>
              <a:spcAft>
                <a:spcPts val="1600"/>
              </a:spcAft>
              <a:buClr>
                <a:schemeClr val="dk2"/>
              </a:buClr>
              <a:defRPr>
                <a:solidFill>
                  <a:schemeClr val="dk2"/>
                </a:solidFill>
              </a:defRPr>
            </a:lvl7pPr>
            <a:lvl8pPr>
              <a:lnSpc>
                <a:spcPct val="115000"/>
              </a:lnSpc>
              <a:spcBef>
                <a:spcPts val="0"/>
              </a:spcBef>
              <a:spcAft>
                <a:spcPts val="1600"/>
              </a:spcAft>
              <a:buClr>
                <a:schemeClr val="dk2"/>
              </a:buClr>
              <a:defRPr>
                <a:solidFill>
                  <a:schemeClr val="dk2"/>
                </a:solidFill>
              </a:defRPr>
            </a:lvl8pPr>
            <a:lvl9pPr>
              <a:lnSpc>
                <a:spcPct val="115000"/>
              </a:lnSpc>
              <a:spcBef>
                <a:spcPts val="0"/>
              </a:spcBef>
              <a:spcAft>
                <a:spcPts val="1600"/>
              </a:spcAft>
              <a:buClr>
                <a:schemeClr val="dk2"/>
              </a:buClr>
              <a:defRPr>
                <a:solidFill>
                  <a:schemeClr val="dk2"/>
                </a:solidFill>
              </a:defRPr>
            </a:lvl9pPr>
          </a:lstStyle>
          <a:p>
            <a:endParaRPr/>
          </a:p>
        </p:txBody>
      </p:sp>
      <p:sp>
        <p:nvSpPr>
          <p:cNvPr id="7" name="Shape 7"/>
          <p:cNvSpPr txBox="1">
            <a:spLocks noGrp="1"/>
          </p:cNvSpPr>
          <p:nvPr>
            <p:ph type="sldNum" idx="12"/>
          </p:nvPr>
        </p:nvSpPr>
        <p:spPr>
          <a:xfrm>
            <a:off x="8472457" y="4663216"/>
            <a:ext cx="548699" cy="393600"/>
          </a:xfrm>
          <a:prstGeom prst="rect">
            <a:avLst/>
          </a:prstGeom>
          <a:noFill/>
          <a:ln>
            <a:noFill/>
          </a:ln>
        </p:spPr>
        <p:txBody>
          <a:bodyPr lIns="91425" tIns="91425" rIns="91425" bIns="91425" anchor="ctr" anchorCtr="0">
            <a:noAutofit/>
          </a:bodyPr>
          <a:lstStyle/>
          <a:p>
            <a:pPr algn="r">
              <a:spcBef>
                <a:spcPts val="0"/>
              </a:spcBef>
              <a:buNone/>
            </a:pPr>
            <a:fld id="{00000000-1234-1234-1234-123412341234}" type="slidenum">
              <a:rPr lang="es" sz="1000">
                <a:solidFill>
                  <a:schemeClr val="dk2"/>
                </a:solidFill>
              </a:rPr>
              <a:t>‹Nº›</a:t>
            </a:fld>
            <a:endParaRPr lang="es"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hyperlink" Target="http://es.slideshare.net/segundobachillerato/maria-teresa-y-isabel-m" TargetMode="External"/><Relationship Id="rId4" Type="http://schemas.openxmlformats.org/officeDocument/2006/relationships/hyperlink" Target="http://www.cva.itesm.mx/biblioteca/pagina_con_formato_version_oct/apaweb.html"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4.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es.slideshare.net/mobile/JoHanTofio/constitucion-de-1811" TargetMode="External"/><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hyperlink" Target="http://tustareasdesociales.over-blog.es/article-causas-de-la-independencia-de-colombia-107228596.html" TargetMode="External"/><Relationship Id="rId7" Type="http://schemas.openxmlformats.org/officeDocument/2006/relationships/hyperlink" Target="http://es.slideshare.net/JessAntonioTrevioFranco/siglo-xix-acontecimientos-que-marcaron-la-historia" TargetMode="External"/><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hyperlink" Target="http://thales.cica.es/rd/Recursos/rd97/Biografias/55_56-1-b-CONTEXTOH.html" TargetMode="External"/><Relationship Id="rId5" Type="http://schemas.openxmlformats.org/officeDocument/2006/relationships/hyperlink" Target="http://bachilleratura.blogspot.com.ar/2011/03/contexto-historico-social-y-cultural_6812.html" TargetMode="External"/><Relationship Id="rId4" Type="http://schemas.openxmlformats.org/officeDocument/2006/relationships/hyperlink" Target="https://literaturaiesbi.wordpress.com/2008/02/14/contexto-historico-del-siglo-xix/"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5.jp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8.gif"/></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Shape 50"/>
          <p:cNvSpPr txBox="1">
            <a:spLocks noGrp="1"/>
          </p:cNvSpPr>
          <p:nvPr>
            <p:ph type="ctrTitle"/>
          </p:nvPr>
        </p:nvSpPr>
        <p:spPr>
          <a:xfrm>
            <a:off x="311708" y="744575"/>
            <a:ext cx="8520599" cy="2052599"/>
          </a:xfrm>
          <a:prstGeom prst="rect">
            <a:avLst/>
          </a:prstGeom>
        </p:spPr>
        <p:txBody>
          <a:bodyPr lIns="91425" tIns="91425" rIns="91425" bIns="91425" anchor="b" anchorCtr="0">
            <a:noAutofit/>
          </a:bodyPr>
          <a:lstStyle/>
          <a:p>
            <a:pPr>
              <a:spcBef>
                <a:spcPts val="0"/>
              </a:spcBef>
              <a:buNone/>
            </a:pPr>
            <a:r>
              <a:rPr lang="es"/>
              <a:t>Independencia del virreinato de la nueva granada</a:t>
            </a:r>
          </a:p>
        </p:txBody>
      </p:sp>
      <p:sp>
        <p:nvSpPr>
          <p:cNvPr id="51" name="Shape 51"/>
          <p:cNvSpPr txBox="1">
            <a:spLocks noGrp="1"/>
          </p:cNvSpPr>
          <p:nvPr>
            <p:ph type="subTitle" idx="1"/>
          </p:nvPr>
        </p:nvSpPr>
        <p:spPr>
          <a:xfrm>
            <a:off x="311700" y="2834125"/>
            <a:ext cx="8520599" cy="792600"/>
          </a:xfrm>
          <a:prstGeom prst="rect">
            <a:avLst/>
          </a:prstGeom>
        </p:spPr>
        <p:txBody>
          <a:bodyPr lIns="91425" tIns="91425" rIns="91425" bIns="91425" anchor="t" anchorCtr="0">
            <a:noAutofit/>
          </a:bodyPr>
          <a:lstStyle/>
          <a:p>
            <a:pPr>
              <a:spcBef>
                <a:spcPts val="0"/>
              </a:spcBef>
              <a:buNone/>
            </a:pPr>
            <a:r>
              <a:rPr lang="es"/>
              <a:t>Mariana Osorio, Carolina Vallejo, Maria Alejandra Echeverry, Santiago Sanguino</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body" idx="1"/>
          </p:nvPr>
        </p:nvSpPr>
        <p:spPr>
          <a:xfrm>
            <a:off x="311700" y="294175"/>
            <a:ext cx="5289899" cy="4731300"/>
          </a:xfrm>
          <a:prstGeom prst="rect">
            <a:avLst/>
          </a:prstGeom>
        </p:spPr>
        <p:txBody>
          <a:bodyPr lIns="91425" tIns="91425" rIns="91425" bIns="91425" anchor="t" anchorCtr="0">
            <a:noAutofit/>
          </a:bodyPr>
          <a:lstStyle/>
          <a:p>
            <a:pPr lvl="0" rtl="0">
              <a:spcBef>
                <a:spcPts val="0"/>
              </a:spcBef>
              <a:buClr>
                <a:schemeClr val="dk1"/>
              </a:buClr>
              <a:buSzPct val="57894"/>
              <a:buFont typeface="Arial"/>
              <a:buNone/>
            </a:pPr>
            <a:r>
              <a:rPr lang="es" sz="1900"/>
              <a:t>Consecuencias sociales:</a:t>
            </a:r>
          </a:p>
          <a:p>
            <a:pPr marL="457200" lvl="0" indent="-228600" rtl="0">
              <a:spcBef>
                <a:spcPts val="0"/>
              </a:spcBef>
              <a:buClr>
                <a:schemeClr val="dk1"/>
              </a:buClr>
              <a:buSzPct val="100000"/>
              <a:buFont typeface="Verdana"/>
            </a:pPr>
            <a:r>
              <a:rPr lang="es" sz="1400">
                <a:solidFill>
                  <a:schemeClr val="dk1"/>
                </a:solidFill>
                <a:latin typeface="Verdana"/>
                <a:ea typeface="Verdana"/>
                <a:cs typeface="Verdana"/>
                <a:sym typeface="Verdana"/>
              </a:rPr>
              <a:t>En el aspecto social, se hicieron más profundas las diferencias entre las clases sociales. Después del 20 de Julio, los indígenas por primera vez fueron considerados y por lo tanto declarados ciudadanos, aumentando los deberes con relación al gobierno.</a:t>
            </a:r>
          </a:p>
          <a:p>
            <a:pPr rtl="0">
              <a:spcBef>
                <a:spcPts val="0"/>
              </a:spcBef>
              <a:buNone/>
            </a:pPr>
            <a:r>
              <a:rPr lang="es" sz="1900"/>
              <a:t>Consecuencias para España:</a:t>
            </a:r>
          </a:p>
          <a:p>
            <a:pPr marL="457200" lvl="0" indent="-228600" rtl="0">
              <a:spcBef>
                <a:spcPts val="0"/>
              </a:spcBef>
              <a:buClr>
                <a:schemeClr val="dk1"/>
              </a:buClr>
              <a:buSzPct val="100000"/>
              <a:buFont typeface="Verdana"/>
            </a:pPr>
            <a:r>
              <a:rPr lang="es" sz="1400">
                <a:solidFill>
                  <a:schemeClr val="dk1"/>
                </a:solidFill>
                <a:latin typeface="Verdana"/>
                <a:ea typeface="Verdana"/>
                <a:cs typeface="Verdana"/>
                <a:sym typeface="Verdana"/>
              </a:rPr>
              <a:t> En el momento en el que la independencia de las colonias sucedió, se estaban formando grandes imperios coloniales europeos causando que España pasara a ser una potencia secundaria.</a:t>
            </a:r>
          </a:p>
          <a:p>
            <a:pPr marL="457200" lvl="0" indent="-228600" rtl="0">
              <a:spcBef>
                <a:spcPts val="0"/>
              </a:spcBef>
              <a:buClr>
                <a:schemeClr val="dk1"/>
              </a:buClr>
              <a:buSzPct val="100000"/>
              <a:buFont typeface="Verdana"/>
            </a:pPr>
            <a:r>
              <a:rPr lang="es" sz="1400">
                <a:solidFill>
                  <a:schemeClr val="dk1"/>
                </a:solidFill>
                <a:latin typeface="Verdana"/>
                <a:ea typeface="Verdana"/>
                <a:cs typeface="Verdana"/>
                <a:sym typeface="Verdana"/>
              </a:rPr>
              <a:t>El imperio Español quedó dividido en repúblicas independientes, naciones y todo esto acompañado de revoluciones y guerras civiles.</a:t>
            </a:r>
          </a:p>
          <a:p>
            <a:pPr>
              <a:spcBef>
                <a:spcPts val="0"/>
              </a:spcBef>
              <a:buNone/>
            </a:pPr>
            <a:endParaRPr/>
          </a:p>
        </p:txBody>
      </p:sp>
      <p:pic>
        <p:nvPicPr>
          <p:cNvPr id="117" name="Shape 117"/>
          <p:cNvPicPr preferRelativeResize="0"/>
          <p:nvPr/>
        </p:nvPicPr>
        <p:blipFill>
          <a:blip r:embed="rId3">
            <a:alphaModFix/>
          </a:blip>
          <a:stretch>
            <a:fillRect/>
          </a:stretch>
        </p:blipFill>
        <p:spPr>
          <a:xfrm>
            <a:off x="5675175" y="294175"/>
            <a:ext cx="3157125" cy="2270999"/>
          </a:xfrm>
          <a:prstGeom prst="rect">
            <a:avLst/>
          </a:prstGeom>
          <a:noFill/>
          <a:ln>
            <a:noFill/>
          </a:ln>
        </p:spPr>
      </p:pic>
      <p:sp>
        <p:nvSpPr>
          <p:cNvPr id="118" name="Shape 118"/>
          <p:cNvSpPr txBox="1"/>
          <p:nvPr/>
        </p:nvSpPr>
        <p:spPr>
          <a:xfrm>
            <a:off x="5552550" y="2700000"/>
            <a:ext cx="3542399" cy="891300"/>
          </a:xfrm>
          <a:prstGeom prst="rect">
            <a:avLst/>
          </a:prstGeom>
          <a:noFill/>
          <a:ln>
            <a:noFill/>
          </a:ln>
        </p:spPr>
        <p:txBody>
          <a:bodyPr lIns="91425" tIns="91425" rIns="91425" bIns="91425" anchor="ctr" anchorCtr="0">
            <a:noAutofit/>
          </a:bodyPr>
          <a:lstStyle/>
          <a:p>
            <a:pPr lvl="0" rtl="0">
              <a:spcBef>
                <a:spcPts val="0"/>
              </a:spcBef>
              <a:buNone/>
            </a:pPr>
            <a:r>
              <a:rPr lang="es"/>
              <a:t>Yuly Andrea. (2010). Independencia de La Nueva Granada. 2015, de Blogger Sitio web: </a:t>
            </a:r>
            <a:r>
              <a:rPr lang="es" u="sng">
                <a:solidFill>
                  <a:schemeClr val="hlink"/>
                </a:solidFill>
                <a:hlinkClick r:id="rId4"/>
              </a:rPr>
              <a:t>http://www.cva.itesm.mx/biblioteca/pagina_con_formato_version_oct/apaweb.html</a:t>
            </a:r>
            <a:r>
              <a:rPr lang="es"/>
              <a:t> </a:t>
            </a:r>
          </a:p>
        </p:txBody>
      </p:sp>
      <p:sp>
        <p:nvSpPr>
          <p:cNvPr id="119" name="Shape 119"/>
          <p:cNvSpPr txBox="1"/>
          <p:nvPr/>
        </p:nvSpPr>
        <p:spPr>
          <a:xfrm>
            <a:off x="5552550" y="3726125"/>
            <a:ext cx="3640500" cy="1360799"/>
          </a:xfrm>
          <a:prstGeom prst="rect">
            <a:avLst/>
          </a:prstGeom>
          <a:noFill/>
          <a:ln>
            <a:noFill/>
          </a:ln>
        </p:spPr>
        <p:txBody>
          <a:bodyPr lIns="91425" tIns="91425" rIns="91425" bIns="91425" anchor="ctr" anchorCtr="0">
            <a:noAutofit/>
          </a:bodyPr>
          <a:lstStyle/>
          <a:p>
            <a:pPr lvl="0" rtl="0">
              <a:spcBef>
                <a:spcPts val="0"/>
              </a:spcBef>
              <a:buNone/>
            </a:pPr>
            <a:r>
              <a:rPr lang="es"/>
              <a:t>Maria Teresa. (2010). Emancipación de las colonias Americanas. 2015, de SlideShare Sitio web: </a:t>
            </a:r>
            <a:r>
              <a:rPr lang="es" u="sng">
                <a:solidFill>
                  <a:schemeClr val="hlink"/>
                </a:solidFill>
                <a:hlinkClick r:id="rId5"/>
              </a:rPr>
              <a:t>http://es.slideshare.net/segundobachillerato/maria-teresa-y-isabel-m</a:t>
            </a:r>
            <a:r>
              <a:rPr lang="es"/>
              <a:t>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Shape 124"/>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spcBef>
                <a:spcPts val="0"/>
              </a:spcBef>
              <a:buNone/>
            </a:pPr>
            <a:r>
              <a:rPr lang="es"/>
              <a:t>Caracteristicas</a:t>
            </a:r>
          </a:p>
        </p:txBody>
      </p:sp>
      <p:sp>
        <p:nvSpPr>
          <p:cNvPr id="125" name="Shape 125"/>
          <p:cNvSpPr txBox="1">
            <a:spLocks noGrp="1"/>
          </p:cNvSpPr>
          <p:nvPr>
            <p:ph type="body" idx="1"/>
          </p:nvPr>
        </p:nvSpPr>
        <p:spPr>
          <a:xfrm>
            <a:off x="311700" y="1152475"/>
            <a:ext cx="4292099" cy="3416400"/>
          </a:xfrm>
          <a:prstGeom prst="rect">
            <a:avLst/>
          </a:prstGeom>
        </p:spPr>
        <p:txBody>
          <a:bodyPr lIns="91425" tIns="91425" rIns="91425" bIns="91425" anchor="t" anchorCtr="0">
            <a:noAutofit/>
          </a:bodyPr>
          <a:lstStyle/>
          <a:p>
            <a:pPr algn="just" rtl="0">
              <a:spcBef>
                <a:spcPts val="0"/>
              </a:spcBef>
              <a:buNone/>
            </a:pPr>
            <a:r>
              <a:rPr lang="es"/>
              <a:t>La primer constitucion de Colombia se formo 1 año exacto despues de la primera independencia en el año 1811 que era la constitucion de cundinamarca. Jorge Tadeo Lozano fue el presidente constitucinal del estado de Cundinamarca. El fin de esta primera constitucion era gobernar de una manera en la cual se lograra la felicidad publica. Se respetaban los derechos para la libertad y el goze de las personas.</a:t>
            </a:r>
          </a:p>
          <a:p>
            <a:pPr algn="just">
              <a:spcBef>
                <a:spcPts val="0"/>
              </a:spcBef>
              <a:buNone/>
            </a:pPr>
            <a:endParaRPr/>
          </a:p>
        </p:txBody>
      </p:sp>
      <p:pic>
        <p:nvPicPr>
          <p:cNvPr id="126" name="Shape 126"/>
          <p:cNvPicPr preferRelativeResize="0"/>
          <p:nvPr/>
        </p:nvPicPr>
        <p:blipFill>
          <a:blip r:embed="rId3">
            <a:alphaModFix/>
          </a:blip>
          <a:stretch>
            <a:fillRect/>
          </a:stretch>
        </p:blipFill>
        <p:spPr>
          <a:xfrm>
            <a:off x="5238750" y="0"/>
            <a:ext cx="3778250" cy="2651924"/>
          </a:xfrm>
          <a:prstGeom prst="rect">
            <a:avLst/>
          </a:prstGeom>
          <a:noFill/>
          <a:ln>
            <a:noFill/>
          </a:ln>
        </p:spPr>
      </p:pic>
      <p:pic>
        <p:nvPicPr>
          <p:cNvPr id="127" name="Shape 127"/>
          <p:cNvPicPr preferRelativeResize="0"/>
          <p:nvPr/>
        </p:nvPicPr>
        <p:blipFill>
          <a:blip r:embed="rId4">
            <a:alphaModFix/>
          </a:blip>
          <a:stretch>
            <a:fillRect/>
          </a:stretch>
        </p:blipFill>
        <p:spPr>
          <a:xfrm>
            <a:off x="6600825" y="2762250"/>
            <a:ext cx="2152650" cy="2381250"/>
          </a:xfrm>
          <a:prstGeom prst="rect">
            <a:avLst/>
          </a:prstGeom>
          <a:noFill/>
          <a:ln>
            <a:noFill/>
          </a:ln>
        </p:spPr>
      </p:pic>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Shape 132"/>
          <p:cNvSpPr txBox="1">
            <a:spLocks noGrp="1"/>
          </p:cNvSpPr>
          <p:nvPr>
            <p:ph type="title"/>
          </p:nvPr>
        </p:nvSpPr>
        <p:spPr>
          <a:xfrm>
            <a:off x="311700" y="171975"/>
            <a:ext cx="5009699" cy="572699"/>
          </a:xfrm>
          <a:prstGeom prst="rect">
            <a:avLst/>
          </a:prstGeom>
        </p:spPr>
        <p:txBody>
          <a:bodyPr lIns="91425" tIns="91425" rIns="91425" bIns="91425" anchor="t" anchorCtr="0">
            <a:noAutofit/>
          </a:bodyPr>
          <a:lstStyle/>
          <a:p>
            <a:pPr>
              <a:spcBef>
                <a:spcPts val="0"/>
              </a:spcBef>
              <a:buNone/>
            </a:pPr>
            <a:r>
              <a:rPr lang="es"/>
              <a:t>Constitucion de cundinamarca</a:t>
            </a:r>
          </a:p>
        </p:txBody>
      </p:sp>
      <p:sp>
        <p:nvSpPr>
          <p:cNvPr id="133" name="Shape 133"/>
          <p:cNvSpPr txBox="1">
            <a:spLocks noGrp="1"/>
          </p:cNvSpPr>
          <p:nvPr>
            <p:ph type="body" idx="1"/>
          </p:nvPr>
        </p:nvSpPr>
        <p:spPr>
          <a:xfrm>
            <a:off x="311700" y="1152475"/>
            <a:ext cx="5142900" cy="3416400"/>
          </a:xfrm>
          <a:prstGeom prst="rect">
            <a:avLst/>
          </a:prstGeom>
        </p:spPr>
        <p:txBody>
          <a:bodyPr lIns="91425" tIns="91425" rIns="91425" bIns="91425" anchor="t" anchorCtr="0">
            <a:noAutofit/>
          </a:bodyPr>
          <a:lstStyle/>
          <a:p>
            <a:pPr rtl="0">
              <a:spcBef>
                <a:spcPts val="0"/>
              </a:spcBef>
              <a:buNone/>
            </a:pPr>
            <a:r>
              <a:rPr lang="es"/>
              <a:t>El gobierno de monarquia se acabo tras la libertad de los españoles y los criollos formaron una forma de gobernar republicana y democratica. En este gobierno se reflejaban mucho las influencias del gobierno Frances, Estadunidense y Ingles.</a:t>
            </a:r>
          </a:p>
          <a:p>
            <a:pPr>
              <a:spcBef>
                <a:spcPts val="0"/>
              </a:spcBef>
              <a:buNone/>
            </a:pPr>
            <a:r>
              <a:rPr lang="es"/>
              <a:t>Se usaron elementos como el gobierno representativo, la division del poder y los derechos humanos.</a:t>
            </a:r>
          </a:p>
        </p:txBody>
      </p:sp>
      <p:pic>
        <p:nvPicPr>
          <p:cNvPr id="134" name="Shape 134"/>
          <p:cNvPicPr preferRelativeResize="0"/>
          <p:nvPr/>
        </p:nvPicPr>
        <p:blipFill>
          <a:blip r:embed="rId3">
            <a:alphaModFix/>
          </a:blip>
          <a:stretch>
            <a:fillRect/>
          </a:stretch>
        </p:blipFill>
        <p:spPr>
          <a:xfrm>
            <a:off x="5632450" y="744662"/>
            <a:ext cx="2857500" cy="1914525"/>
          </a:xfrm>
          <a:prstGeom prst="rect">
            <a:avLst/>
          </a:prstGeom>
          <a:noFill/>
          <a:ln>
            <a:noFill/>
          </a:ln>
        </p:spPr>
      </p:pic>
      <p:pic>
        <p:nvPicPr>
          <p:cNvPr id="135" name="Shape 135"/>
          <p:cNvPicPr preferRelativeResize="0"/>
          <p:nvPr/>
        </p:nvPicPr>
        <p:blipFill>
          <a:blip r:embed="rId4">
            <a:alphaModFix/>
          </a:blip>
          <a:stretch>
            <a:fillRect/>
          </a:stretch>
        </p:blipFill>
        <p:spPr>
          <a:xfrm>
            <a:off x="4671623" y="2937900"/>
            <a:ext cx="4072325" cy="1914525"/>
          </a:xfrm>
          <a:prstGeom prst="rect">
            <a:avLst/>
          </a:prstGeom>
          <a:noFill/>
          <a:ln>
            <a:noFill/>
          </a:ln>
        </p:spPr>
      </p:pic>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Shape 140"/>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spcBef>
                <a:spcPts val="0"/>
              </a:spcBef>
              <a:buNone/>
            </a:pPr>
            <a:endParaRPr/>
          </a:p>
        </p:txBody>
      </p:sp>
      <p:sp>
        <p:nvSpPr>
          <p:cNvPr id="141" name="Shape 141"/>
          <p:cNvSpPr txBox="1">
            <a:spLocks noGrp="1"/>
          </p:cNvSpPr>
          <p:nvPr>
            <p:ph type="body" idx="1"/>
          </p:nvPr>
        </p:nvSpPr>
        <p:spPr>
          <a:xfrm>
            <a:off x="251508" y="2"/>
            <a:ext cx="8520599" cy="5392199"/>
          </a:xfrm>
          <a:prstGeom prst="rect">
            <a:avLst/>
          </a:prstGeom>
        </p:spPr>
        <p:txBody>
          <a:bodyPr lIns="91425" tIns="91425" rIns="91425" bIns="91425" anchor="t" anchorCtr="0">
            <a:noAutofit/>
          </a:bodyPr>
          <a:lstStyle/>
          <a:p>
            <a:pPr rtl="0">
              <a:spcBef>
                <a:spcPts val="0"/>
              </a:spcBef>
              <a:buNone/>
            </a:pPr>
            <a:r>
              <a:rPr lang="es" sz="1500"/>
              <a:t>En la constitucion habian una reglas principales estas eran :</a:t>
            </a:r>
          </a:p>
          <a:p>
            <a:pPr rtl="0">
              <a:spcBef>
                <a:spcPts val="0"/>
              </a:spcBef>
              <a:buNone/>
            </a:pPr>
            <a:r>
              <a:rPr lang="es" sz="1500"/>
              <a:t>1. La religion cristiana que uniendo a los hombres por la caridad , los hace dichosossobre la tierra, y los consuela con la esperanza de una eterna felicidad.</a:t>
            </a:r>
          </a:p>
          <a:p>
            <a:pPr rtl="0">
              <a:spcBef>
                <a:spcPts val="0"/>
              </a:spcBef>
              <a:buNone/>
            </a:pPr>
            <a:r>
              <a:rPr lang="es" sz="1500"/>
              <a:t>2.Nadie sera molestado en su persona o en su propiedad sino por la ley.</a:t>
            </a:r>
          </a:p>
          <a:p>
            <a:pPr rtl="0">
              <a:spcBef>
                <a:spcPts val="0"/>
              </a:spcBef>
              <a:buNone/>
            </a:pPr>
            <a:r>
              <a:rPr lang="es" sz="1500"/>
              <a:t>3. Todo hombre vivirá del fruto de su industria y trabajo...</a:t>
            </a:r>
          </a:p>
          <a:p>
            <a:pPr rtl="0">
              <a:spcBef>
                <a:spcPts val="0"/>
              </a:spcBef>
              <a:buNone/>
            </a:pPr>
            <a:r>
              <a:rPr lang="es" sz="1500"/>
              <a:t>4. La tierra es el patrimonio del hombre que debe fecundar con el sudor de su frente, y así una generación no podrá limitar o privar de su libre uso a las generaciones venideras con las vinculaciones , mayorazgos y demás trabas contrarias a la naturaleza y sagrado derecho de propiedad y a las leyes de la sucesión </a:t>
            </a:r>
          </a:p>
          <a:p>
            <a:pPr rtl="0">
              <a:spcBef>
                <a:spcPts val="0"/>
              </a:spcBef>
              <a:buNone/>
            </a:pPr>
            <a:r>
              <a:rPr lang="es" sz="1500"/>
              <a:t>7. Toda autoridad que se perpetúa está expuesta a erigirse en tiranía.</a:t>
            </a:r>
          </a:p>
          <a:p>
            <a:pPr>
              <a:spcBef>
                <a:spcPts val="0"/>
              </a:spcBef>
              <a:buNone/>
            </a:pPr>
            <a:r>
              <a:rPr lang="es" sz="1500"/>
              <a:t>14. El gobierno del Socorro dará auxilio y protección a todo pueblo que quiera reunírsele a gozar de los bienes que ofrecen la libertad e igualdad que ofrecemos como principios fundamentales de nuestra felicidad.</a:t>
            </a: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Shape 146"/>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spcBef>
                <a:spcPts val="0"/>
              </a:spcBef>
              <a:buNone/>
            </a:pPr>
            <a:r>
              <a:rPr lang="es"/>
              <a:t>Cambio de gobernador </a:t>
            </a:r>
          </a:p>
        </p:txBody>
      </p:sp>
      <p:sp>
        <p:nvSpPr>
          <p:cNvPr id="147" name="Shape 147"/>
          <p:cNvSpPr txBox="1">
            <a:spLocks noGrp="1"/>
          </p:cNvSpPr>
          <p:nvPr>
            <p:ph type="body" idx="1"/>
          </p:nvPr>
        </p:nvSpPr>
        <p:spPr>
          <a:xfrm>
            <a:off x="311700" y="1152475"/>
            <a:ext cx="3999899" cy="3416400"/>
          </a:xfrm>
          <a:prstGeom prst="rect">
            <a:avLst/>
          </a:prstGeom>
        </p:spPr>
        <p:txBody>
          <a:bodyPr lIns="91425" tIns="91425" rIns="91425" bIns="91425" anchor="t" anchorCtr="0">
            <a:noAutofit/>
          </a:bodyPr>
          <a:lstStyle/>
          <a:p>
            <a:pPr>
              <a:spcBef>
                <a:spcPts val="0"/>
              </a:spcBef>
              <a:buNone/>
            </a:pPr>
            <a:r>
              <a:rPr lang="es"/>
              <a:t>En esta constitucion era supremamente importante el conservatismo de las leyes. En este año se formo lo que llamaron la primera asamblea nacional constituyente y congreso en Santafe de Bogotá. La asamblea fue la que nombro a Jorge Tadeo como gobernador pero al pasar tres años por presiones y desacuerdos la asamblea decidió cambiar el gobernador por El que se convirtió en el primer presidente de la República Antonio Nariño.</a:t>
            </a:r>
          </a:p>
        </p:txBody>
      </p:sp>
      <p:sp>
        <p:nvSpPr>
          <p:cNvPr id="148" name="Shape 148"/>
          <p:cNvSpPr txBox="1">
            <a:spLocks noGrp="1"/>
          </p:cNvSpPr>
          <p:nvPr>
            <p:ph type="body" idx="2"/>
          </p:nvPr>
        </p:nvSpPr>
        <p:spPr>
          <a:xfrm>
            <a:off x="4832400" y="1152475"/>
            <a:ext cx="3999899" cy="3416400"/>
          </a:xfrm>
          <a:prstGeom prst="rect">
            <a:avLst/>
          </a:prstGeom>
        </p:spPr>
        <p:txBody>
          <a:bodyPr lIns="91425" tIns="91425" rIns="91425" bIns="91425" anchor="t" anchorCtr="0">
            <a:noAutofit/>
          </a:bodyPr>
          <a:lstStyle/>
          <a:p>
            <a:pPr>
              <a:spcBef>
                <a:spcPts val="0"/>
              </a:spcBef>
              <a:buNone/>
            </a:pPr>
            <a:endParaRPr/>
          </a:p>
        </p:txBody>
      </p:sp>
      <p:pic>
        <p:nvPicPr>
          <p:cNvPr id="149" name="Shape 149"/>
          <p:cNvPicPr preferRelativeResize="0"/>
          <p:nvPr/>
        </p:nvPicPr>
        <p:blipFill rotWithShape="1">
          <a:blip r:embed="rId3">
            <a:alphaModFix/>
          </a:blip>
          <a:srcRect l="20730" t="32111" r="56665" b="19613"/>
          <a:stretch/>
        </p:blipFill>
        <p:spPr>
          <a:xfrm>
            <a:off x="5023811" y="671211"/>
            <a:ext cx="2517800" cy="3621876"/>
          </a:xfrm>
          <a:prstGeom prst="rect">
            <a:avLst/>
          </a:prstGeom>
          <a:noFill/>
          <a:ln>
            <a:noFill/>
          </a:ln>
        </p:spPr>
      </p:pic>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spcBef>
                <a:spcPts val="0"/>
              </a:spcBef>
              <a:buNone/>
            </a:pPr>
            <a:r>
              <a:rPr lang="es"/>
              <a:t>bibliografia</a:t>
            </a:r>
          </a:p>
        </p:txBody>
      </p:sp>
      <p:sp>
        <p:nvSpPr>
          <p:cNvPr id="155" name="Shape 155"/>
          <p:cNvSpPr txBox="1">
            <a:spLocks noGrp="1"/>
          </p:cNvSpPr>
          <p:nvPr>
            <p:ph type="body" idx="1"/>
          </p:nvPr>
        </p:nvSpPr>
        <p:spPr>
          <a:xfrm>
            <a:off x="0" y="1259601"/>
            <a:ext cx="8832299" cy="3949499"/>
          </a:xfrm>
          <a:prstGeom prst="rect">
            <a:avLst/>
          </a:prstGeom>
        </p:spPr>
        <p:txBody>
          <a:bodyPr lIns="91425" tIns="91425" rIns="91425" bIns="91425" anchor="t" anchorCtr="0">
            <a:noAutofit/>
          </a:bodyPr>
          <a:lstStyle/>
          <a:p>
            <a:pPr rtl="0">
              <a:spcBef>
                <a:spcPts val="0"/>
              </a:spcBef>
              <a:buNone/>
            </a:pPr>
            <a:r>
              <a:rPr lang="es" u="sng">
                <a:solidFill>
                  <a:schemeClr val="hlink"/>
                </a:solidFill>
                <a:hlinkClick r:id="rId3"/>
              </a:rPr>
              <a:t>http://es.slideshare.net/mobile/JoHanTofio/constitucion-de-1811</a:t>
            </a:r>
          </a:p>
          <a:p>
            <a:pPr rtl="0">
              <a:spcBef>
                <a:spcPts val="0"/>
              </a:spcBef>
              <a:buNone/>
            </a:pPr>
            <a:r>
              <a:rPr lang="es"/>
              <a:t>Kalmanovitz, S (S.F) "causas económicas de la independencia en Colombia". Recuperado de: http://www.economiainstitucional.com/pdf/no19/skalmanovitz19.pdf</a:t>
            </a:r>
          </a:p>
          <a:p>
            <a:pPr rtl="0">
              <a:spcBef>
                <a:spcPts val="0"/>
              </a:spcBef>
              <a:buNone/>
            </a:pPr>
            <a:endParaRPr/>
          </a:p>
          <a:p>
            <a:pPr rtl="0">
              <a:spcBef>
                <a:spcPts val="0"/>
              </a:spcBef>
              <a:buNone/>
            </a:pPr>
            <a:r>
              <a:rPr lang="es"/>
              <a:t> Sin autor (S.F) Constitucion de Cundinamarca 1811. Recuperado de: http://www.colombiaaprende.edu.co/html/productos/1685/article-255022.html</a:t>
            </a:r>
          </a:p>
          <a:p>
            <a:pPr rtl="0">
              <a:spcBef>
                <a:spcPts val="0"/>
              </a:spcBef>
              <a:buNone/>
            </a:pPr>
            <a:endParaRPr sz="700"/>
          </a:p>
          <a:p>
            <a:pPr>
              <a:spcBef>
                <a:spcPts val="0"/>
              </a:spcBef>
              <a:buNone/>
            </a:pPr>
            <a:endParaRPr sz="700"/>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Shape 160"/>
          <p:cNvSpPr txBox="1">
            <a:spLocks noGrp="1"/>
          </p:cNvSpPr>
          <p:nvPr>
            <p:ph type="body" idx="1"/>
          </p:nvPr>
        </p:nvSpPr>
        <p:spPr>
          <a:xfrm>
            <a:off x="311700" y="245150"/>
            <a:ext cx="8520599" cy="4323600"/>
          </a:xfrm>
          <a:prstGeom prst="rect">
            <a:avLst/>
          </a:prstGeom>
        </p:spPr>
        <p:txBody>
          <a:bodyPr lIns="91425" tIns="91425" rIns="91425" bIns="91425" anchor="t" anchorCtr="0">
            <a:noAutofit/>
          </a:bodyPr>
          <a:lstStyle/>
          <a:p>
            <a:pPr rtl="0">
              <a:spcBef>
                <a:spcPts val="0"/>
              </a:spcBef>
              <a:buNone/>
            </a:pPr>
            <a:r>
              <a:rPr lang="es" sz="1400" b="1"/>
              <a:t>Contexto:</a:t>
            </a:r>
          </a:p>
          <a:p>
            <a:pPr rtl="0">
              <a:spcBef>
                <a:spcPts val="0"/>
              </a:spcBef>
              <a:buNone/>
            </a:pPr>
            <a:r>
              <a:rPr lang="es" sz="1400"/>
              <a:t>Sin autor. (2012).</a:t>
            </a:r>
            <a:r>
              <a:rPr lang="es" sz="1400" i="1"/>
              <a:t>Causas de la independencia de Colombia.</a:t>
            </a:r>
            <a:r>
              <a:rPr lang="es" sz="1400"/>
              <a:t> Recuperado de:</a:t>
            </a:r>
          </a:p>
          <a:p>
            <a:pPr rtl="0">
              <a:spcBef>
                <a:spcPts val="0"/>
              </a:spcBef>
              <a:buNone/>
            </a:pPr>
            <a:r>
              <a:rPr lang="es" sz="1400" u="sng">
                <a:solidFill>
                  <a:schemeClr val="hlink"/>
                </a:solidFill>
                <a:hlinkClick r:id="rId3"/>
              </a:rPr>
              <a:t>http://tustareasdesociales.over-blog.es/article-causas-de-la-independencia-de-colombia-107228596.html</a:t>
            </a:r>
          </a:p>
          <a:p>
            <a:pPr rtl="0">
              <a:spcBef>
                <a:spcPts val="0"/>
              </a:spcBef>
              <a:buNone/>
            </a:pPr>
            <a:r>
              <a:rPr lang="es" sz="1400"/>
              <a:t>Sin autor. (2008). </a:t>
            </a:r>
            <a:r>
              <a:rPr lang="es" sz="1400" i="1"/>
              <a:t>Contexto histórico del siglo XIX. </a:t>
            </a:r>
            <a:r>
              <a:rPr lang="es" sz="1400"/>
              <a:t>Recuperado de</a:t>
            </a:r>
            <a:br>
              <a:rPr lang="es" sz="1400"/>
            </a:br>
            <a:r>
              <a:rPr lang="es" sz="1400" u="sng">
                <a:solidFill>
                  <a:schemeClr val="hlink"/>
                </a:solidFill>
                <a:hlinkClick r:id="rId4"/>
              </a:rPr>
              <a:t>https://literaturaiesbi.wordpress.com/2008/02/14/contexto-historico-del-siglo-xix/</a:t>
            </a:r>
          </a:p>
          <a:p>
            <a:pPr lvl="0" rtl="0">
              <a:spcBef>
                <a:spcPts val="0"/>
              </a:spcBef>
              <a:buNone/>
            </a:pPr>
            <a:r>
              <a:rPr lang="es" sz="1400"/>
              <a:t>Coll, M y Florit, M. (2011). </a:t>
            </a:r>
            <a:r>
              <a:rPr lang="es" sz="1400" i="1">
                <a:solidFill>
                  <a:srgbClr val="333333"/>
                </a:solidFill>
              </a:rPr>
              <a:t>Contexto historico, social y cultural del siglo XIX. </a:t>
            </a:r>
            <a:r>
              <a:rPr lang="es" sz="1400">
                <a:solidFill>
                  <a:srgbClr val="333333"/>
                </a:solidFill>
              </a:rPr>
              <a:t>Recuperado de: </a:t>
            </a:r>
            <a:r>
              <a:rPr lang="es" sz="1400" u="sng">
                <a:solidFill>
                  <a:schemeClr val="hlink"/>
                </a:solidFill>
                <a:hlinkClick r:id="rId5"/>
              </a:rPr>
              <a:t>http://bachilleratura.blogspot.com.ar/2011/03/contexto-historico-social-y-cultural_6812.html</a:t>
            </a:r>
          </a:p>
          <a:p>
            <a:pPr lvl="0" rtl="0">
              <a:spcBef>
                <a:spcPts val="0"/>
              </a:spcBef>
              <a:buClr>
                <a:schemeClr val="dk1"/>
              </a:buClr>
              <a:buSzPct val="78571"/>
              <a:buFont typeface="Arial"/>
              <a:buNone/>
            </a:pPr>
            <a:r>
              <a:rPr lang="es" sz="1400"/>
              <a:t>Somerville, M. (s.f). </a:t>
            </a:r>
            <a:r>
              <a:rPr lang="es" sz="1400" i="1"/>
              <a:t>Contexto histórico</a:t>
            </a:r>
            <a:r>
              <a:rPr lang="es" sz="1400"/>
              <a:t>. Recuperado de: </a:t>
            </a:r>
            <a:r>
              <a:rPr lang="es" sz="1400" u="sng">
                <a:solidFill>
                  <a:schemeClr val="accent5"/>
                </a:solidFill>
                <a:hlinkClick r:id="rId6"/>
              </a:rPr>
              <a:t>http://thales.cica.es/rd/Recursos/rd97/Biografias/55_56-1-b-CONTEXTOH.html</a:t>
            </a:r>
          </a:p>
          <a:p>
            <a:pPr rtl="0">
              <a:spcBef>
                <a:spcPts val="0"/>
              </a:spcBef>
              <a:buNone/>
            </a:pPr>
            <a:r>
              <a:rPr lang="es" sz="1400">
                <a:solidFill>
                  <a:schemeClr val="dk1"/>
                </a:solidFill>
              </a:rPr>
              <a:t>Treviño, J. (2012). </a:t>
            </a:r>
            <a:r>
              <a:rPr lang="es" sz="1400" i="1">
                <a:solidFill>
                  <a:srgbClr val="504C48"/>
                </a:solidFill>
              </a:rPr>
              <a:t>Siglo XIX, acontecimientos que marcaron la historia. </a:t>
            </a:r>
            <a:r>
              <a:rPr lang="es" sz="1400">
                <a:solidFill>
                  <a:srgbClr val="504C48"/>
                </a:solidFill>
              </a:rPr>
              <a:t>Recuperado de: </a:t>
            </a:r>
            <a:r>
              <a:rPr lang="es" sz="1400" u="sng">
                <a:solidFill>
                  <a:schemeClr val="hlink"/>
                </a:solidFill>
                <a:hlinkClick r:id="rId7"/>
              </a:rPr>
              <a:t>http://es.slideshare.net/JessAntonioTrevioFranco/siglo-xix-acontecimientos-que-marcaron-la-historia</a:t>
            </a:r>
          </a:p>
          <a:p>
            <a:pPr lvl="0" rtl="0">
              <a:spcBef>
                <a:spcPts val="0"/>
              </a:spcBef>
              <a:buNone/>
            </a:pPr>
            <a:endParaRPr sz="1400">
              <a:solidFill>
                <a:schemeClr val="dk1"/>
              </a:solidFill>
            </a:endParaRPr>
          </a:p>
          <a:p>
            <a:pPr lvl="0" rtl="0">
              <a:spcBef>
                <a:spcPts val="0"/>
              </a:spcBef>
              <a:buClr>
                <a:schemeClr val="dk1"/>
              </a:buClr>
              <a:buFont typeface="Arial"/>
              <a:buNone/>
            </a:pPr>
            <a:endParaRPr sz="1400">
              <a:solidFill>
                <a:schemeClr val="dk1"/>
              </a:solidFill>
            </a:endParaRPr>
          </a:p>
          <a:p>
            <a:pPr>
              <a:spcBef>
                <a:spcPts val="0"/>
              </a:spcBef>
              <a:buNone/>
            </a:pPr>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Shape 56"/>
          <p:cNvSpPr txBox="1">
            <a:spLocks noGrp="1"/>
          </p:cNvSpPr>
          <p:nvPr>
            <p:ph type="title"/>
          </p:nvPr>
        </p:nvSpPr>
        <p:spPr>
          <a:xfrm>
            <a:off x="311700" y="235550"/>
            <a:ext cx="8520599" cy="572699"/>
          </a:xfrm>
          <a:prstGeom prst="rect">
            <a:avLst/>
          </a:prstGeom>
        </p:spPr>
        <p:txBody>
          <a:bodyPr lIns="91425" tIns="91425" rIns="91425" bIns="91425" anchor="t" anchorCtr="0">
            <a:noAutofit/>
          </a:bodyPr>
          <a:lstStyle/>
          <a:p>
            <a:pPr algn="ctr">
              <a:spcBef>
                <a:spcPts val="0"/>
              </a:spcBef>
              <a:buNone/>
            </a:pPr>
            <a:r>
              <a:rPr lang="es"/>
              <a:t>Contexto Siglo XIX</a:t>
            </a:r>
          </a:p>
        </p:txBody>
      </p:sp>
      <p:sp>
        <p:nvSpPr>
          <p:cNvPr id="57" name="Shape 57"/>
          <p:cNvSpPr txBox="1">
            <a:spLocks noGrp="1"/>
          </p:cNvSpPr>
          <p:nvPr>
            <p:ph type="body" idx="1"/>
          </p:nvPr>
        </p:nvSpPr>
        <p:spPr>
          <a:xfrm>
            <a:off x="311700" y="710600"/>
            <a:ext cx="5535000" cy="4327199"/>
          </a:xfrm>
          <a:prstGeom prst="rect">
            <a:avLst/>
          </a:prstGeom>
        </p:spPr>
        <p:txBody>
          <a:bodyPr lIns="91425" tIns="91425" rIns="91425" bIns="91425" anchor="t" anchorCtr="0">
            <a:noAutofit/>
          </a:bodyPr>
          <a:lstStyle/>
          <a:p>
            <a:pPr algn="just">
              <a:spcBef>
                <a:spcPts val="0"/>
              </a:spcBef>
              <a:buNone/>
            </a:pPr>
            <a:r>
              <a:rPr lang="es" sz="1500"/>
              <a:t>En el siglo XIX, La Nueva Granada nuestra actual Colombia se independizó de los españoles.  El siglo XIX es reconocido como el siglo de las </a:t>
            </a:r>
            <a:r>
              <a:rPr lang="es" sz="1500" b="1"/>
              <a:t>revoluciones y grandes cambios</a:t>
            </a:r>
            <a:r>
              <a:rPr lang="es" sz="1500"/>
              <a:t>. A finales de siglo XVIII, ocurrieron sucesos de gran importancia tales como: </a:t>
            </a:r>
            <a:r>
              <a:rPr lang="es" sz="1500" b="1"/>
              <a:t>la independencia de Estados Unidos y la Revolución Francesa.</a:t>
            </a:r>
            <a:r>
              <a:rPr lang="es" sz="1500"/>
              <a:t> Estados Unidos, en la actualidad uno de los países con más poder, hizo un gran impacto en la historia universal. Este hecho le dio esperanzas a los ciudadanos de La Nueva Granada para luchar por su propia independencia ya que tenían prueba que esto era posible. </a:t>
            </a:r>
          </a:p>
        </p:txBody>
      </p:sp>
      <p:pic>
        <p:nvPicPr>
          <p:cNvPr id="58" name="Shape 58"/>
          <p:cNvPicPr preferRelativeResize="0"/>
          <p:nvPr/>
        </p:nvPicPr>
        <p:blipFill>
          <a:blip r:embed="rId3">
            <a:alphaModFix/>
          </a:blip>
          <a:stretch>
            <a:fillRect/>
          </a:stretch>
        </p:blipFill>
        <p:spPr>
          <a:xfrm>
            <a:off x="6158425" y="235549"/>
            <a:ext cx="2915050" cy="2121585"/>
          </a:xfrm>
          <a:prstGeom prst="rect">
            <a:avLst/>
          </a:prstGeom>
          <a:noFill/>
          <a:ln>
            <a:noFill/>
          </a:ln>
        </p:spPr>
      </p:pic>
      <p:sp>
        <p:nvSpPr>
          <p:cNvPr id="59" name="Shape 59"/>
          <p:cNvSpPr txBox="1"/>
          <p:nvPr/>
        </p:nvSpPr>
        <p:spPr>
          <a:xfrm rot="-345">
            <a:off x="6158412" y="2357270"/>
            <a:ext cx="2985599" cy="677999"/>
          </a:xfrm>
          <a:prstGeom prst="rect">
            <a:avLst/>
          </a:prstGeom>
          <a:noFill/>
          <a:ln>
            <a:noFill/>
          </a:ln>
        </p:spPr>
        <p:txBody>
          <a:bodyPr lIns="91425" tIns="91425" rIns="91425" bIns="91425" anchor="t" anchorCtr="0">
            <a:noAutofit/>
          </a:bodyPr>
          <a:lstStyle/>
          <a:p>
            <a:pPr>
              <a:spcBef>
                <a:spcPts val="0"/>
              </a:spcBef>
              <a:buNone/>
            </a:pPr>
            <a:r>
              <a:rPr lang="es" sz="1300" b="1"/>
              <a:t>“Libertad, igualdad, fraternidad”.</a:t>
            </a:r>
          </a:p>
        </p:txBody>
      </p:sp>
      <p:sp>
        <p:nvSpPr>
          <p:cNvPr id="60" name="Shape 60"/>
          <p:cNvSpPr txBox="1"/>
          <p:nvPr/>
        </p:nvSpPr>
        <p:spPr>
          <a:xfrm>
            <a:off x="311700" y="3419825"/>
            <a:ext cx="5535000" cy="1299299"/>
          </a:xfrm>
          <a:prstGeom prst="rect">
            <a:avLst/>
          </a:prstGeom>
          <a:noFill/>
          <a:ln>
            <a:noFill/>
          </a:ln>
        </p:spPr>
        <p:txBody>
          <a:bodyPr lIns="91425" tIns="91425" rIns="91425" bIns="91425" anchor="t" anchorCtr="0">
            <a:noAutofit/>
          </a:bodyPr>
          <a:lstStyle/>
          <a:p>
            <a:pPr lvl="0" algn="just" rtl="0">
              <a:lnSpc>
                <a:spcPct val="115000"/>
              </a:lnSpc>
              <a:spcBef>
                <a:spcPts val="0"/>
              </a:spcBef>
              <a:spcAft>
                <a:spcPts val="1600"/>
              </a:spcAft>
              <a:buClr>
                <a:schemeClr val="dk1"/>
              </a:buClr>
              <a:buSzPct val="73333"/>
              <a:buFont typeface="Arial"/>
              <a:buNone/>
            </a:pPr>
            <a:r>
              <a:rPr lang="es" sz="1500">
                <a:solidFill>
                  <a:schemeClr val="dk2"/>
                </a:solidFill>
              </a:rPr>
              <a:t>La Revolución francesa (1789), marcó la historia por lo que los franceses lograron cambiar su gobierno y sus leyes para que todo fuera más justo. La monarquía no era un sistema con resultados positivos hacia su país así que los ciudadanos crearon un cambio en busca de una mejor vida y un mejor trato.</a:t>
            </a:r>
          </a:p>
        </p:txBody>
      </p:sp>
      <p:pic>
        <p:nvPicPr>
          <p:cNvPr id="61" name="Shape 61"/>
          <p:cNvPicPr preferRelativeResize="0"/>
          <p:nvPr/>
        </p:nvPicPr>
        <p:blipFill>
          <a:blip r:embed="rId4">
            <a:alphaModFix/>
          </a:blip>
          <a:stretch>
            <a:fillRect/>
          </a:stretch>
        </p:blipFill>
        <p:spPr>
          <a:xfrm>
            <a:off x="6123162" y="2718774"/>
            <a:ext cx="2985574" cy="2239176"/>
          </a:xfrm>
          <a:prstGeom prst="rect">
            <a:avLst/>
          </a:prstGeom>
          <a:noFill/>
          <a:ln>
            <a:noFill/>
          </a:ln>
        </p:spPr>
      </p:pic>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5"/>
        <p:cNvGrpSpPr/>
        <p:nvPr/>
      </p:nvGrpSpPr>
      <p:grpSpPr>
        <a:xfrm>
          <a:off x="0" y="0"/>
          <a:ext cx="0" cy="0"/>
          <a:chOff x="0" y="0"/>
          <a:chExt cx="0" cy="0"/>
        </a:xfrm>
      </p:grpSpPr>
      <p:sp>
        <p:nvSpPr>
          <p:cNvPr id="66" name="Shape 66"/>
          <p:cNvSpPr txBox="1">
            <a:spLocks noGrp="1"/>
          </p:cNvSpPr>
          <p:nvPr>
            <p:ph type="body" idx="1"/>
          </p:nvPr>
        </p:nvSpPr>
        <p:spPr>
          <a:xfrm>
            <a:off x="311700" y="161149"/>
            <a:ext cx="8520599" cy="1979099"/>
          </a:xfrm>
          <a:prstGeom prst="rect">
            <a:avLst/>
          </a:prstGeom>
        </p:spPr>
        <p:txBody>
          <a:bodyPr lIns="91425" tIns="91425" rIns="91425" bIns="91425" anchor="t" anchorCtr="0">
            <a:noAutofit/>
          </a:bodyPr>
          <a:lstStyle/>
          <a:p>
            <a:pPr lvl="0" algn="just" rtl="0">
              <a:spcBef>
                <a:spcPts val="0"/>
              </a:spcBef>
              <a:buNone/>
            </a:pPr>
            <a:r>
              <a:rPr lang="es" sz="1500">
                <a:solidFill>
                  <a:srgbClr val="000000"/>
                </a:solidFill>
              </a:rPr>
              <a:t>El grupo de los Ilustrados en Europa fue creado a finales del siglo XVIII y principios del siglo XIX. Su labor fue aportar ideas sociopolíticas, lo cual influenció a América para que se volvieran contra los gobiernos que los oprimian para lograr su independencia. Muchas personas estaban en desacuerdo de los pensamientos de los ilustrados, porque la idea de tener un gobierno distinto y vivir de una forma que nunca se había visto antes era algo no conocido que aterraba a muchos.</a:t>
            </a:r>
          </a:p>
          <a:p>
            <a:pPr lvl="0" rtl="0">
              <a:lnSpc>
                <a:spcPct val="100000"/>
              </a:lnSpc>
              <a:spcBef>
                <a:spcPts val="0"/>
              </a:spcBef>
              <a:spcAft>
                <a:spcPts val="0"/>
              </a:spcAft>
              <a:buClr>
                <a:srgbClr val="000000"/>
              </a:buClr>
              <a:buSzPct val="78571"/>
              <a:buFont typeface="Arial"/>
              <a:buNone/>
            </a:pPr>
            <a:r>
              <a:rPr lang="es" sz="1400" b="1">
                <a:solidFill>
                  <a:srgbClr val="000000"/>
                </a:solidFill>
              </a:rPr>
              <a:t>Ilustrados originados en Francia. Se decía que el movimiento venía de las tinieblas y oscuridades.</a:t>
            </a:r>
          </a:p>
          <a:p>
            <a:pPr lvl="0" algn="just" rtl="0">
              <a:spcBef>
                <a:spcPts val="0"/>
              </a:spcBef>
              <a:buNone/>
            </a:pPr>
            <a:endParaRPr sz="1300"/>
          </a:p>
          <a:p>
            <a:pPr lvl="0" algn="just" rtl="0">
              <a:spcBef>
                <a:spcPts val="0"/>
              </a:spcBef>
              <a:buNone/>
            </a:pPr>
            <a:endParaRPr sz="1300"/>
          </a:p>
          <a:p>
            <a:pPr lvl="0" algn="just">
              <a:spcBef>
                <a:spcPts val="0"/>
              </a:spcBef>
              <a:buClr>
                <a:schemeClr val="dk1"/>
              </a:buClr>
              <a:buFont typeface="Arial"/>
              <a:buNone/>
            </a:pPr>
            <a:endParaRPr sz="1300"/>
          </a:p>
        </p:txBody>
      </p:sp>
      <p:pic>
        <p:nvPicPr>
          <p:cNvPr id="67" name="Shape 67"/>
          <p:cNvPicPr preferRelativeResize="0"/>
          <p:nvPr/>
        </p:nvPicPr>
        <p:blipFill rotWithShape="1">
          <a:blip r:embed="rId3">
            <a:alphaModFix/>
          </a:blip>
          <a:srcRect/>
          <a:stretch/>
        </p:blipFill>
        <p:spPr>
          <a:xfrm>
            <a:off x="407125" y="2140250"/>
            <a:ext cx="4190075" cy="2552075"/>
          </a:xfrm>
          <a:prstGeom prst="rect">
            <a:avLst/>
          </a:prstGeom>
          <a:noFill/>
          <a:ln>
            <a:noFill/>
          </a:ln>
        </p:spPr>
      </p:pic>
      <p:sp>
        <p:nvSpPr>
          <p:cNvPr id="68" name="Shape 68"/>
          <p:cNvSpPr txBox="1"/>
          <p:nvPr/>
        </p:nvSpPr>
        <p:spPr>
          <a:xfrm>
            <a:off x="4870450" y="2140250"/>
            <a:ext cx="3750900" cy="2314499"/>
          </a:xfrm>
          <a:prstGeom prst="rect">
            <a:avLst/>
          </a:prstGeom>
          <a:noFill/>
          <a:ln>
            <a:noFill/>
          </a:ln>
        </p:spPr>
        <p:txBody>
          <a:bodyPr lIns="91425" tIns="91425" rIns="91425" bIns="91425" anchor="t" anchorCtr="0">
            <a:noAutofit/>
          </a:bodyPr>
          <a:lstStyle/>
          <a:p>
            <a:pPr>
              <a:spcBef>
                <a:spcPts val="0"/>
              </a:spcBef>
              <a:buNone/>
            </a:pPr>
            <a:r>
              <a:rPr lang="es" sz="1800"/>
              <a:t>De los acontecimientos más importantes del siglo XIX, también están: la influencia de las corrientes filosóficas, gran evolución de la medicina, también se crea un gran cambio en la literatura porque se rompe la relación entre la historia y la literatura que había estado muy presente en el pasado.</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Shape 73"/>
          <p:cNvSpPr txBox="1">
            <a:spLocks noGrp="1"/>
          </p:cNvSpPr>
          <p:nvPr>
            <p:ph type="body" idx="1"/>
          </p:nvPr>
        </p:nvSpPr>
        <p:spPr>
          <a:xfrm>
            <a:off x="3126750" y="619350"/>
            <a:ext cx="5478600" cy="2234399"/>
          </a:xfrm>
          <a:prstGeom prst="rect">
            <a:avLst/>
          </a:prstGeom>
        </p:spPr>
        <p:txBody>
          <a:bodyPr lIns="91425" tIns="91425" rIns="91425" bIns="91425" anchor="t" anchorCtr="0">
            <a:noAutofit/>
          </a:bodyPr>
          <a:lstStyle/>
          <a:p>
            <a:pPr rtl="0">
              <a:spcBef>
                <a:spcPts val="0"/>
              </a:spcBef>
              <a:buNone/>
            </a:pPr>
            <a:r>
              <a:rPr lang="es" sz="1600">
                <a:solidFill>
                  <a:srgbClr val="000000"/>
                </a:solidFill>
              </a:rPr>
              <a:t>Tras la Revolución Francesa y las guerras por la independencia, las personas cambiaron su manera de pensar y creció un gran interés por la libertad, la fuerza, los sentimientos, etc. El Romanticismo es una rebelión a todo lo anterior que comenzó a finales del siglo XVIII y a principios del siglo XIX.</a:t>
            </a:r>
          </a:p>
          <a:p>
            <a:pPr>
              <a:spcBef>
                <a:spcPts val="0"/>
              </a:spcBef>
              <a:buNone/>
            </a:pPr>
            <a:endParaRPr/>
          </a:p>
        </p:txBody>
      </p:sp>
      <p:pic>
        <p:nvPicPr>
          <p:cNvPr id="74" name="Shape 74"/>
          <p:cNvPicPr preferRelativeResize="0"/>
          <p:nvPr/>
        </p:nvPicPr>
        <p:blipFill rotWithShape="1">
          <a:blip r:embed="rId3">
            <a:alphaModFix/>
          </a:blip>
          <a:srcRect/>
          <a:stretch/>
        </p:blipFill>
        <p:spPr>
          <a:xfrm>
            <a:off x="61474" y="452849"/>
            <a:ext cx="2824475" cy="3114375"/>
          </a:xfrm>
          <a:prstGeom prst="rect">
            <a:avLst/>
          </a:prstGeom>
          <a:noFill/>
          <a:ln>
            <a:noFill/>
          </a:ln>
        </p:spPr>
      </p:pic>
      <p:sp>
        <p:nvSpPr>
          <p:cNvPr id="75" name="Shape 75"/>
          <p:cNvSpPr txBox="1"/>
          <p:nvPr/>
        </p:nvSpPr>
        <p:spPr>
          <a:xfrm>
            <a:off x="61475" y="3718075"/>
            <a:ext cx="2257499" cy="523800"/>
          </a:xfrm>
          <a:prstGeom prst="rect">
            <a:avLst/>
          </a:prstGeom>
          <a:noFill/>
          <a:ln>
            <a:noFill/>
          </a:ln>
        </p:spPr>
        <p:txBody>
          <a:bodyPr lIns="91425" tIns="91425" rIns="91425" bIns="91425" anchor="t" anchorCtr="0">
            <a:noAutofit/>
          </a:bodyPr>
          <a:lstStyle/>
          <a:p>
            <a:pPr rtl="0">
              <a:spcBef>
                <a:spcPts val="0"/>
              </a:spcBef>
              <a:buNone/>
            </a:pPr>
            <a:r>
              <a:rPr lang="es" sz="1200" b="1"/>
              <a:t>Caspar David Friedrich</a:t>
            </a:r>
          </a:p>
          <a:p>
            <a:pPr>
              <a:spcBef>
                <a:spcPts val="0"/>
              </a:spcBef>
              <a:buNone/>
            </a:pPr>
            <a:r>
              <a:rPr lang="es" sz="1200" b="1"/>
              <a:t>El caminante sobre el mar de nubes</a:t>
            </a:r>
          </a:p>
        </p:txBody>
      </p:sp>
      <p:sp>
        <p:nvSpPr>
          <p:cNvPr id="76" name="Shape 76"/>
          <p:cNvSpPr txBox="1"/>
          <p:nvPr/>
        </p:nvSpPr>
        <p:spPr>
          <a:xfrm>
            <a:off x="3126750" y="2322225"/>
            <a:ext cx="3012299" cy="1687500"/>
          </a:xfrm>
          <a:prstGeom prst="rect">
            <a:avLst/>
          </a:prstGeom>
          <a:noFill/>
          <a:ln>
            <a:noFill/>
          </a:ln>
        </p:spPr>
        <p:txBody>
          <a:bodyPr lIns="91425" tIns="91425" rIns="91425" bIns="91425" anchor="t" anchorCtr="0">
            <a:noAutofit/>
          </a:bodyPr>
          <a:lstStyle/>
          <a:p>
            <a:pPr rtl="0">
              <a:spcBef>
                <a:spcPts val="0"/>
              </a:spcBef>
              <a:buNone/>
            </a:pPr>
            <a:r>
              <a:rPr lang="es" sz="1600"/>
              <a:t>Sin embargo, a mitad de siglo XIX las personas estaban dejando atrás el pensamiento romántico y empezaron a interesarse en el realismo.</a:t>
            </a:r>
          </a:p>
          <a:p>
            <a:pPr rtl="0">
              <a:spcBef>
                <a:spcPts val="0"/>
              </a:spcBef>
              <a:buNone/>
            </a:pPr>
            <a:endParaRPr b="1"/>
          </a:p>
          <a:p>
            <a:pPr rtl="0">
              <a:spcBef>
                <a:spcPts val="0"/>
              </a:spcBef>
              <a:buNone/>
            </a:pPr>
            <a:endParaRPr b="1"/>
          </a:p>
          <a:p>
            <a:pPr>
              <a:spcBef>
                <a:spcPts val="0"/>
              </a:spcBef>
              <a:buNone/>
            </a:pPr>
            <a:endParaRPr/>
          </a:p>
        </p:txBody>
      </p:sp>
      <p:pic>
        <p:nvPicPr>
          <p:cNvPr id="77" name="Shape 77"/>
          <p:cNvPicPr preferRelativeResize="0"/>
          <p:nvPr/>
        </p:nvPicPr>
        <p:blipFill>
          <a:blip r:embed="rId4">
            <a:alphaModFix/>
          </a:blip>
          <a:stretch>
            <a:fillRect/>
          </a:stretch>
        </p:blipFill>
        <p:spPr>
          <a:xfrm>
            <a:off x="6287625" y="2077595"/>
            <a:ext cx="2446125" cy="2746354"/>
          </a:xfrm>
          <a:prstGeom prst="rect">
            <a:avLst/>
          </a:prstGeom>
          <a:noFill/>
          <a:ln>
            <a:noFill/>
          </a:ln>
        </p:spPr>
      </p:pic>
      <p:sp>
        <p:nvSpPr>
          <p:cNvPr id="78" name="Shape 78"/>
          <p:cNvSpPr txBox="1"/>
          <p:nvPr/>
        </p:nvSpPr>
        <p:spPr>
          <a:xfrm>
            <a:off x="3920925" y="3862725"/>
            <a:ext cx="2366700" cy="768599"/>
          </a:xfrm>
          <a:prstGeom prst="rect">
            <a:avLst/>
          </a:prstGeom>
          <a:noFill/>
          <a:ln>
            <a:noFill/>
          </a:ln>
        </p:spPr>
        <p:txBody>
          <a:bodyPr lIns="91425" tIns="91425" rIns="91425" bIns="91425" anchor="t" anchorCtr="0">
            <a:noAutofit/>
          </a:bodyPr>
          <a:lstStyle/>
          <a:p>
            <a:pPr>
              <a:spcBef>
                <a:spcPts val="0"/>
              </a:spcBef>
              <a:buNone/>
            </a:pPr>
            <a:r>
              <a:rPr lang="es" sz="1200" b="1"/>
              <a:t>Balzac, el padre del realismo literario.</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Shape 83"/>
          <p:cNvSpPr txBox="1">
            <a:spLocks noGrp="1"/>
          </p:cNvSpPr>
          <p:nvPr>
            <p:ph type="title"/>
          </p:nvPr>
        </p:nvSpPr>
        <p:spPr>
          <a:xfrm>
            <a:off x="311700" y="445025"/>
            <a:ext cx="8520599" cy="572699"/>
          </a:xfrm>
          <a:prstGeom prst="rect">
            <a:avLst/>
          </a:prstGeom>
        </p:spPr>
        <p:txBody>
          <a:bodyPr lIns="91425" tIns="91425" rIns="91425" bIns="91425" anchor="t" anchorCtr="0">
            <a:noAutofit/>
          </a:bodyPr>
          <a:lstStyle/>
          <a:p>
            <a:pPr>
              <a:spcBef>
                <a:spcPts val="0"/>
              </a:spcBef>
              <a:buNone/>
            </a:pPr>
            <a:r>
              <a:rPr lang="es"/>
              <a:t>Siglo XIX influencia en su independencia</a:t>
            </a:r>
          </a:p>
        </p:txBody>
      </p:sp>
      <p:sp>
        <p:nvSpPr>
          <p:cNvPr id="84" name="Shape 84"/>
          <p:cNvSpPr txBox="1">
            <a:spLocks noGrp="1"/>
          </p:cNvSpPr>
          <p:nvPr>
            <p:ph type="body" idx="1"/>
          </p:nvPr>
        </p:nvSpPr>
        <p:spPr>
          <a:xfrm>
            <a:off x="311700" y="1152475"/>
            <a:ext cx="3991500" cy="3416400"/>
          </a:xfrm>
          <a:prstGeom prst="rect">
            <a:avLst/>
          </a:prstGeom>
        </p:spPr>
        <p:txBody>
          <a:bodyPr lIns="91425" tIns="91425" rIns="91425" bIns="91425" anchor="t" anchorCtr="0">
            <a:noAutofit/>
          </a:bodyPr>
          <a:lstStyle/>
          <a:p>
            <a:pPr>
              <a:spcBef>
                <a:spcPts val="0"/>
              </a:spcBef>
              <a:buNone/>
            </a:pPr>
            <a:r>
              <a:rPr lang="es"/>
              <a:t>Los nativos de la Nueva Granada en el siglo XIX, antes de su independencia, habían sido motivados y influenciados por situaciones que ocurrieron en el mundo en ese tiempo. Las ideas de ser independientes iban creciendo en nuestros ciudadanos a medida que escuchaban de la independencia de otros países. Esta idea fue creciendo hasta formar un acuerdo que logró su independencia.</a:t>
            </a:r>
          </a:p>
        </p:txBody>
      </p:sp>
      <p:pic>
        <p:nvPicPr>
          <p:cNvPr id="85" name="Shape 85"/>
          <p:cNvPicPr preferRelativeResize="0"/>
          <p:nvPr/>
        </p:nvPicPr>
        <p:blipFill>
          <a:blip r:embed="rId3">
            <a:alphaModFix/>
          </a:blip>
          <a:stretch>
            <a:fillRect/>
          </a:stretch>
        </p:blipFill>
        <p:spPr>
          <a:xfrm>
            <a:off x="4600450" y="1152475"/>
            <a:ext cx="3934474" cy="3713549"/>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Shape 90"/>
          <p:cNvSpPr txBox="1">
            <a:spLocks noGrp="1"/>
          </p:cNvSpPr>
          <p:nvPr>
            <p:ph type="title"/>
          </p:nvPr>
        </p:nvSpPr>
        <p:spPr>
          <a:xfrm>
            <a:off x="311700" y="0"/>
            <a:ext cx="8520599" cy="572699"/>
          </a:xfrm>
          <a:prstGeom prst="rect">
            <a:avLst/>
          </a:prstGeom>
        </p:spPr>
        <p:txBody>
          <a:bodyPr lIns="91425" tIns="91425" rIns="91425" bIns="91425" anchor="t" anchorCtr="0">
            <a:noAutofit/>
          </a:bodyPr>
          <a:lstStyle/>
          <a:p>
            <a:pPr>
              <a:spcBef>
                <a:spcPts val="0"/>
              </a:spcBef>
              <a:buNone/>
            </a:pPr>
            <a:r>
              <a:rPr lang="es"/>
              <a:t>Causas de la independencia </a:t>
            </a:r>
          </a:p>
        </p:txBody>
      </p:sp>
      <p:sp>
        <p:nvSpPr>
          <p:cNvPr id="91" name="Shape 91"/>
          <p:cNvSpPr txBox="1">
            <a:spLocks noGrp="1"/>
          </p:cNvSpPr>
          <p:nvPr>
            <p:ph type="body" idx="1"/>
          </p:nvPr>
        </p:nvSpPr>
        <p:spPr>
          <a:xfrm>
            <a:off x="0" y="688260"/>
            <a:ext cx="9144000" cy="4352100"/>
          </a:xfrm>
          <a:prstGeom prst="rect">
            <a:avLst/>
          </a:prstGeom>
        </p:spPr>
        <p:txBody>
          <a:bodyPr lIns="91425" tIns="91425" rIns="91425" bIns="91425" anchor="t" anchorCtr="0">
            <a:noAutofit/>
          </a:bodyPr>
          <a:lstStyle/>
          <a:p>
            <a:pPr rtl="0">
              <a:spcBef>
                <a:spcPts val="0"/>
              </a:spcBef>
              <a:buNone/>
            </a:pPr>
            <a:r>
              <a:rPr lang="es" sz="1700"/>
              <a:t>Causas sociales: </a:t>
            </a:r>
          </a:p>
          <a:p>
            <a:pPr marL="457200" lvl="0" indent="-228600" rtl="0">
              <a:spcBef>
                <a:spcPts val="0"/>
              </a:spcBef>
              <a:buSzPct val="100000"/>
            </a:pPr>
            <a:r>
              <a:rPr lang="es" sz="1700"/>
              <a:t>El poder de la religión: en ese tiempo la religión católica tenía un alto poder social, económico y político. El pueblo estaba muy descontento con esto, sobre todo los indígenas quienes deseaban seguir practicando su propia religión.</a:t>
            </a:r>
          </a:p>
          <a:p>
            <a:pPr marL="457200" lvl="0" indent="-228600" rtl="0">
              <a:spcBef>
                <a:spcPts val="0"/>
              </a:spcBef>
              <a:buSzPct val="100000"/>
            </a:pPr>
            <a:r>
              <a:rPr lang="es" sz="1700"/>
              <a:t>La desigualdad social: Esta fue una de las causas más importantes por las que surgió la independencia, todo el pueblo estaba complétamente en desacuerdo con el maltrató que se les oprimía</a:t>
            </a:r>
          </a:p>
          <a:p>
            <a:pPr rtl="0">
              <a:spcBef>
                <a:spcPts val="0"/>
              </a:spcBef>
              <a:buNone/>
            </a:pPr>
            <a:r>
              <a:rPr lang="es" sz="1700"/>
              <a:t>Causas políticas:</a:t>
            </a:r>
          </a:p>
          <a:p>
            <a:pPr marL="457200" lvl="0" indent="-228600">
              <a:spcBef>
                <a:spcPts val="0"/>
              </a:spcBef>
            </a:pPr>
            <a:r>
              <a:rPr lang="es" sz="1700"/>
              <a:t>La exclusión de los criollos en los cargos políticos: desde que las razas se entrelazaron todas las personas a excepción de los españoles se les prohibía los cargos políticos y esto era algo que enfureció a los hijos de españoles nacidos en América</a:t>
            </a:r>
            <a:r>
              <a:rPr lang="es"/>
              <a:t> </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Shape 96"/>
          <p:cNvSpPr txBox="1">
            <a:spLocks noGrp="1"/>
          </p:cNvSpPr>
          <p:nvPr>
            <p:ph type="title"/>
          </p:nvPr>
        </p:nvSpPr>
        <p:spPr>
          <a:xfrm>
            <a:off x="1777365" y="-1895664"/>
            <a:ext cx="8520599" cy="572699"/>
          </a:xfrm>
          <a:prstGeom prst="rect">
            <a:avLst/>
          </a:prstGeom>
        </p:spPr>
        <p:txBody>
          <a:bodyPr lIns="91425" tIns="91425" rIns="91425" bIns="91425" anchor="t" anchorCtr="0">
            <a:noAutofit/>
          </a:bodyPr>
          <a:lstStyle/>
          <a:p>
            <a:pPr>
              <a:spcBef>
                <a:spcPts val="0"/>
              </a:spcBef>
              <a:buNone/>
            </a:pPr>
            <a:endParaRPr/>
          </a:p>
        </p:txBody>
      </p:sp>
      <p:sp>
        <p:nvSpPr>
          <p:cNvPr id="97" name="Shape 97"/>
          <p:cNvSpPr txBox="1">
            <a:spLocks noGrp="1"/>
          </p:cNvSpPr>
          <p:nvPr>
            <p:ph type="body" idx="1"/>
          </p:nvPr>
        </p:nvSpPr>
        <p:spPr>
          <a:xfrm>
            <a:off x="5" y="-8"/>
            <a:ext cx="9144000" cy="5143499"/>
          </a:xfrm>
          <a:prstGeom prst="rect">
            <a:avLst/>
          </a:prstGeom>
        </p:spPr>
        <p:txBody>
          <a:bodyPr lIns="91425" tIns="91425" rIns="91425" bIns="91425" anchor="t" anchorCtr="0">
            <a:noAutofit/>
          </a:bodyPr>
          <a:lstStyle/>
          <a:p>
            <a:pPr marL="457200" lvl="0" indent="-228600" rtl="0">
              <a:spcBef>
                <a:spcPts val="0"/>
              </a:spcBef>
              <a:buSzPct val="100000"/>
            </a:pPr>
            <a:r>
              <a:rPr lang="es" sz="1700"/>
              <a:t>La influencia de los movimientos liberales: La Independencia de la Nueva Granada obtuvo un impulso, que fueron los demás movimientos liberales alrededor de la colonia y en la misma.</a:t>
            </a:r>
          </a:p>
          <a:p>
            <a:pPr marL="457200" lvl="0" indent="-228600" rtl="0">
              <a:spcBef>
                <a:spcPts val="0"/>
              </a:spcBef>
              <a:buSzPct val="100000"/>
            </a:pPr>
            <a:r>
              <a:rPr lang="es" sz="1700"/>
              <a:t>Peleas constantes entre criollos: En ese entonces habían dos grupos de criollos, mientras un grupo de criollos deseaba independizarse completamente del dominio español, el otro grupo deseaba seguir bajo el mando de los españoles con la condición de un mejor trato y otros beneficios.</a:t>
            </a:r>
          </a:p>
          <a:p>
            <a:pPr rtl="0">
              <a:spcBef>
                <a:spcPts val="0"/>
              </a:spcBef>
              <a:buNone/>
            </a:pPr>
            <a:r>
              <a:rPr lang="es" sz="1700"/>
              <a:t>Causas económicas: </a:t>
            </a:r>
          </a:p>
          <a:p>
            <a:pPr marL="457200" lvl="0" indent="-228600" rtl="0">
              <a:spcBef>
                <a:spcPts val="0"/>
              </a:spcBef>
              <a:buSzPct val="100000"/>
            </a:pPr>
            <a:r>
              <a:rPr lang="es" sz="1700"/>
              <a:t>Impuestos: Una de las causas más importantes de la independencia fueron los exuberantes  impuestos que todos debían pagar esto obviamemte causaba un gran disgusto en todos los habitantes.</a:t>
            </a:r>
          </a:p>
          <a:p>
            <a:pPr marL="457200" lvl="0" indent="-228600">
              <a:spcBef>
                <a:spcPts val="0"/>
              </a:spcBef>
              <a:buSzPct val="100000"/>
            </a:pPr>
            <a:r>
              <a:rPr lang="es" sz="1700"/>
              <a:t>Presión hacia España: Esta causa no fue directamente hacia Nueva Garanada, debido a la grande riqueza y poder que estaba obteniendo el reinado español los ingleses y los franceses se vieron obligados a atracarlos para así disminuir su poder y a la par funciono también como una distracción para los criollos en la Nueva Granada.</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body" idx="1"/>
          </p:nvPr>
        </p:nvSpPr>
        <p:spPr>
          <a:xfrm>
            <a:off x="0" y="0"/>
            <a:ext cx="9144000" cy="5143499"/>
          </a:xfrm>
          <a:prstGeom prst="rect">
            <a:avLst/>
          </a:prstGeom>
        </p:spPr>
        <p:txBody>
          <a:bodyPr lIns="91425" tIns="91425" rIns="91425" bIns="91425" anchor="t" anchorCtr="0">
            <a:noAutofit/>
          </a:bodyPr>
          <a:lstStyle/>
          <a:p>
            <a:pPr marL="457200" lvl="0" indent="-228600" rtl="0">
              <a:spcBef>
                <a:spcPts val="0"/>
              </a:spcBef>
              <a:buSzPct val="100000"/>
            </a:pPr>
            <a:r>
              <a:rPr lang="es" sz="1700"/>
              <a:t>Economía basada en un monopolio: Esta fue otra gran causa ya que el gobierno español creaba un monopolio público sin dejar comerciar a los demás vendedores, los cuales si lo hacían serían presentados como contrabandistas.</a:t>
            </a:r>
          </a:p>
          <a:p>
            <a:pPr marL="457200" lvl="0" indent="-228600">
              <a:spcBef>
                <a:spcPts val="0"/>
              </a:spcBef>
              <a:buSzPct val="100000"/>
            </a:pPr>
            <a:r>
              <a:rPr lang="es" sz="1700"/>
              <a:t>Alta demanda de la minería: La altísima demanda de la minería hizo que se dejara a un lado la producción agrícola en general y una gran disminución en la producción ganadera, lo que hacia que el valor del ganado se disminuyera a tal punto que no valiera la pena la inversión.</a:t>
            </a:r>
          </a:p>
        </p:txBody>
      </p:sp>
      <p:pic>
        <p:nvPicPr>
          <p:cNvPr id="103" name="Shape 103"/>
          <p:cNvPicPr preferRelativeResize="0"/>
          <p:nvPr/>
        </p:nvPicPr>
        <p:blipFill>
          <a:blip r:embed="rId3">
            <a:alphaModFix/>
          </a:blip>
          <a:stretch>
            <a:fillRect/>
          </a:stretch>
        </p:blipFill>
        <p:spPr>
          <a:xfrm>
            <a:off x="102678" y="2266950"/>
            <a:ext cx="4629150" cy="2876550"/>
          </a:xfrm>
          <a:prstGeom prst="rect">
            <a:avLst/>
          </a:prstGeom>
          <a:noFill/>
          <a:ln>
            <a:noFill/>
          </a:ln>
        </p:spPr>
      </p:pic>
      <p:pic>
        <p:nvPicPr>
          <p:cNvPr id="104" name="Shape 104"/>
          <p:cNvPicPr preferRelativeResize="0"/>
          <p:nvPr/>
        </p:nvPicPr>
        <p:blipFill rotWithShape="1">
          <a:blip r:embed="rId4">
            <a:alphaModFix/>
          </a:blip>
          <a:srcRect t="-4810" b="4809"/>
          <a:stretch/>
        </p:blipFill>
        <p:spPr>
          <a:xfrm>
            <a:off x="4897525" y="1801400"/>
            <a:ext cx="3688650" cy="334209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8"/>
        <p:cNvGrpSpPr/>
        <p:nvPr/>
      </p:nvGrpSpPr>
      <p:grpSpPr>
        <a:xfrm>
          <a:off x="0" y="0"/>
          <a:ext cx="0" cy="0"/>
          <a:chOff x="0" y="0"/>
          <a:chExt cx="0" cy="0"/>
        </a:xfrm>
      </p:grpSpPr>
      <p:sp>
        <p:nvSpPr>
          <p:cNvPr id="109" name="Shape 109"/>
          <p:cNvSpPr txBox="1">
            <a:spLocks noGrp="1"/>
          </p:cNvSpPr>
          <p:nvPr>
            <p:ph type="title"/>
          </p:nvPr>
        </p:nvSpPr>
        <p:spPr>
          <a:xfrm>
            <a:off x="159350" y="0"/>
            <a:ext cx="8520599" cy="572699"/>
          </a:xfrm>
          <a:prstGeom prst="rect">
            <a:avLst/>
          </a:prstGeom>
        </p:spPr>
        <p:txBody>
          <a:bodyPr lIns="91425" tIns="91425" rIns="91425" bIns="91425" anchor="t" anchorCtr="0">
            <a:noAutofit/>
          </a:bodyPr>
          <a:lstStyle/>
          <a:p>
            <a:pPr rtl="0">
              <a:spcBef>
                <a:spcPts val="0"/>
              </a:spcBef>
              <a:buNone/>
            </a:pPr>
            <a:r>
              <a:rPr lang="es"/>
              <a:t>Consecuencias de la independencia </a:t>
            </a:r>
          </a:p>
          <a:p>
            <a:pPr>
              <a:spcBef>
                <a:spcPts val="0"/>
              </a:spcBef>
              <a:buNone/>
            </a:pPr>
            <a:endParaRPr/>
          </a:p>
        </p:txBody>
      </p:sp>
      <p:sp>
        <p:nvSpPr>
          <p:cNvPr id="110" name="Shape 110"/>
          <p:cNvSpPr txBox="1">
            <a:spLocks noGrp="1"/>
          </p:cNvSpPr>
          <p:nvPr>
            <p:ph type="body" idx="1"/>
          </p:nvPr>
        </p:nvSpPr>
        <p:spPr>
          <a:xfrm>
            <a:off x="159350" y="490675"/>
            <a:ext cx="5613899" cy="4313999"/>
          </a:xfrm>
          <a:prstGeom prst="rect">
            <a:avLst/>
          </a:prstGeom>
        </p:spPr>
        <p:txBody>
          <a:bodyPr lIns="91425" tIns="91425" rIns="91425" bIns="91425" anchor="t" anchorCtr="0">
            <a:noAutofit/>
          </a:bodyPr>
          <a:lstStyle/>
          <a:p>
            <a:pPr lvl="0" rtl="0">
              <a:spcBef>
                <a:spcPts val="0"/>
              </a:spcBef>
              <a:buNone/>
            </a:pPr>
            <a:r>
              <a:rPr lang="es" sz="1900"/>
              <a:t>Consecuencias económicas:</a:t>
            </a:r>
          </a:p>
          <a:p>
            <a:pPr marL="457200" lvl="0" indent="-228600" rtl="0">
              <a:spcBef>
                <a:spcPts val="0"/>
              </a:spcBef>
              <a:buClr>
                <a:srgbClr val="333333"/>
              </a:buClr>
              <a:buSzPct val="100000"/>
              <a:buFont typeface="Verdana"/>
            </a:pPr>
            <a:r>
              <a:rPr lang="es" sz="1400">
                <a:solidFill>
                  <a:srgbClr val="333333"/>
                </a:solidFill>
                <a:latin typeface="Verdana"/>
                <a:ea typeface="Verdana"/>
                <a:cs typeface="Verdana"/>
                <a:sym typeface="Verdana"/>
              </a:rPr>
              <a:t>En el aspecto económico, el gobierno buscó la forma de romper o encontrar una nueva forma de cambiar el sistema comercial y económico que españa había impuesto previamente. Con esto buscaban impulsar la economía para aprovechar mejor los recursos económicos que en ese tiempo Nueva Granada poseía.</a:t>
            </a:r>
          </a:p>
          <a:p>
            <a:pPr rtl="0">
              <a:spcBef>
                <a:spcPts val="0"/>
              </a:spcBef>
              <a:buNone/>
            </a:pPr>
            <a:r>
              <a:rPr lang="es" sz="1900"/>
              <a:t>Consecuencias políticas:</a:t>
            </a:r>
          </a:p>
          <a:p>
            <a:pPr marL="457200" lvl="0" indent="-228600" rtl="0">
              <a:spcBef>
                <a:spcPts val="0"/>
              </a:spcBef>
              <a:buClr>
                <a:srgbClr val="000000"/>
              </a:buClr>
              <a:buSzPct val="100000"/>
              <a:buFont typeface="Verdana"/>
            </a:pPr>
            <a:r>
              <a:rPr lang="es" sz="1400">
                <a:solidFill>
                  <a:srgbClr val="000000"/>
                </a:solidFill>
                <a:latin typeface="Verdana"/>
                <a:ea typeface="Verdana"/>
                <a:cs typeface="Verdana"/>
                <a:sym typeface="Verdana"/>
              </a:rPr>
              <a:t>En el aspecto político (aunque no fue una independencia total), el gobierno se hizo cargo de representar a los criollos que siempre habían estado aislados de los altos cargos durante el tiempo colonial. </a:t>
            </a:r>
          </a:p>
          <a:p>
            <a:pPr lvl="0" rtl="0">
              <a:spcBef>
                <a:spcPts val="0"/>
              </a:spcBef>
              <a:buNone/>
            </a:pPr>
            <a:endParaRPr sz="1900"/>
          </a:p>
          <a:p>
            <a:pPr lvl="0" rtl="0">
              <a:spcBef>
                <a:spcPts val="0"/>
              </a:spcBef>
              <a:buNone/>
            </a:pPr>
            <a:endParaRPr sz="1400">
              <a:solidFill>
                <a:srgbClr val="333333"/>
              </a:solidFill>
              <a:latin typeface="Verdana"/>
              <a:ea typeface="Verdana"/>
              <a:cs typeface="Verdana"/>
              <a:sym typeface="Verdana"/>
            </a:endParaRPr>
          </a:p>
          <a:p>
            <a:pPr rtl="0">
              <a:spcBef>
                <a:spcPts val="0"/>
              </a:spcBef>
              <a:buNone/>
            </a:pPr>
            <a:endParaRPr/>
          </a:p>
          <a:p>
            <a:pPr>
              <a:spcBef>
                <a:spcPts val="0"/>
              </a:spcBef>
              <a:buNone/>
            </a:pPr>
            <a:r>
              <a:rPr lang="es"/>
              <a:t> </a:t>
            </a:r>
          </a:p>
        </p:txBody>
      </p:sp>
      <p:pic>
        <p:nvPicPr>
          <p:cNvPr id="111" name="Shape 111"/>
          <p:cNvPicPr preferRelativeResize="0"/>
          <p:nvPr/>
        </p:nvPicPr>
        <p:blipFill>
          <a:blip r:embed="rId3">
            <a:alphaModFix/>
          </a:blip>
          <a:stretch>
            <a:fillRect/>
          </a:stretch>
        </p:blipFill>
        <p:spPr>
          <a:xfrm>
            <a:off x="5883575" y="678675"/>
            <a:ext cx="3157125" cy="2270999"/>
          </a:xfrm>
          <a:prstGeom prst="rect">
            <a:avLst/>
          </a:prstGeom>
          <a:noFill/>
          <a:ln>
            <a:noFill/>
          </a:ln>
        </p:spPr>
      </p:pic>
    </p:spTree>
  </p:cSld>
  <p:clrMapOvr>
    <a:masterClrMapping/>
  </p:clrMapOvr>
  <p:transition spd="slow">
    <p:cut/>
  </p:transition>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1623</Words>
  <Application>Microsoft Office PowerPoint</Application>
  <PresentationFormat>Presentación en pantalla (16:9)</PresentationFormat>
  <Paragraphs>74</Paragraphs>
  <Slides>16</Slides>
  <Notes>16</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16</vt:i4>
      </vt:variant>
    </vt:vector>
  </HeadingPairs>
  <TitlesOfParts>
    <vt:vector size="19" baseType="lpstr">
      <vt:lpstr>Arial</vt:lpstr>
      <vt:lpstr>Verdana</vt:lpstr>
      <vt:lpstr>simple-light-2</vt:lpstr>
      <vt:lpstr>Independencia del virreinato de la nueva granada</vt:lpstr>
      <vt:lpstr>Contexto Siglo XIX</vt:lpstr>
      <vt:lpstr>Presentación de PowerPoint</vt:lpstr>
      <vt:lpstr>Presentación de PowerPoint</vt:lpstr>
      <vt:lpstr>Siglo XIX influencia en su independencia</vt:lpstr>
      <vt:lpstr>Causas de la independencia </vt:lpstr>
      <vt:lpstr>Presentación de PowerPoint</vt:lpstr>
      <vt:lpstr>Presentación de PowerPoint</vt:lpstr>
      <vt:lpstr>Consecuencias de la independencia  </vt:lpstr>
      <vt:lpstr>Presentación de PowerPoint</vt:lpstr>
      <vt:lpstr>Caracteristicas</vt:lpstr>
      <vt:lpstr>Constitucion de cundinamarca</vt:lpstr>
      <vt:lpstr>Presentación de PowerPoint</vt:lpstr>
      <vt:lpstr>Cambio de gobernador </vt:lpstr>
      <vt:lpstr>bibliografia</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Independencia del virreinato de la nueva granada</dc:title>
  <dc:creator>biviana ramirez</dc:creator>
  <cp:lastModifiedBy>biviana ramirez</cp:lastModifiedBy>
  <cp:revision>2</cp:revision>
  <dcterms:modified xsi:type="dcterms:W3CDTF">2015-10-02T17:28:07Z</dcterms:modified>
</cp:coreProperties>
</file>